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handoutMasterIdLst>
    <p:handoutMasterId r:id="rId26"/>
  </p:handoutMasterIdLst>
  <p:sldIdLst>
    <p:sldId id="291" r:id="rId2"/>
    <p:sldId id="283" r:id="rId3"/>
    <p:sldId id="300" r:id="rId4"/>
    <p:sldId id="295" r:id="rId5"/>
    <p:sldId id="308" r:id="rId6"/>
    <p:sldId id="302" r:id="rId7"/>
    <p:sldId id="312" r:id="rId8"/>
    <p:sldId id="310" r:id="rId9"/>
    <p:sldId id="319" r:id="rId10"/>
    <p:sldId id="262" r:id="rId11"/>
    <p:sldId id="263" r:id="rId12"/>
    <p:sldId id="261" r:id="rId13"/>
    <p:sldId id="322" r:id="rId14"/>
    <p:sldId id="315" r:id="rId15"/>
    <p:sldId id="309" r:id="rId16"/>
    <p:sldId id="323" r:id="rId17"/>
    <p:sldId id="324" r:id="rId18"/>
    <p:sldId id="325" r:id="rId19"/>
    <p:sldId id="320" r:id="rId20"/>
    <p:sldId id="326" r:id="rId21"/>
    <p:sldId id="327" r:id="rId22"/>
    <p:sldId id="330" r:id="rId23"/>
    <p:sldId id="314"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3000A"/>
    <a:srgbClr val="A4912C"/>
    <a:srgbClr val="C3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64B401-99BC-1348-ACE9-D69B7EED7E90}" v="291" dt="2024-09-26T17:02:13.9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028" autoAdjust="0"/>
    <p:restoredTop sz="87731"/>
  </p:normalViewPr>
  <p:slideViewPr>
    <p:cSldViewPr snapToGrid="0" snapToObjects="1">
      <p:cViewPr varScale="1">
        <p:scale>
          <a:sx n="93" d="100"/>
          <a:sy n="93" d="100"/>
        </p:scale>
        <p:origin x="102" y="114"/>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163" d="100"/>
          <a:sy n="163" d="100"/>
        </p:scale>
        <p:origin x="4576"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198C7D-B29F-1B47-9958-527557E8AF75}" type="doc">
      <dgm:prSet loTypeId="urn:microsoft.com/office/officeart/2005/8/layout/process3" loCatId="" qsTypeId="urn:microsoft.com/office/officeart/2005/8/quickstyle/simple1" qsCatId="simple" csTypeId="urn:microsoft.com/office/officeart/2005/8/colors/accent1_2" csCatId="accent1" phldr="1"/>
      <dgm:spPr/>
      <dgm:t>
        <a:bodyPr/>
        <a:lstStyle/>
        <a:p>
          <a:endParaRPr lang="en-US"/>
        </a:p>
      </dgm:t>
    </dgm:pt>
    <dgm:pt modelId="{8336A0CF-848F-DD4C-8CF9-F57EFA22EA28}">
      <dgm:prSet phldrT="[Text]" custT="1"/>
      <dgm:spPr/>
      <dgm:t>
        <a:bodyPr/>
        <a:lstStyle/>
        <a:p>
          <a:pPr algn="ctr"/>
          <a:r>
            <a:rPr lang="en-US" sz="2000" dirty="0"/>
            <a:t>September</a:t>
          </a:r>
          <a:endParaRPr lang="en-US" sz="1100" dirty="0"/>
        </a:p>
      </dgm:t>
    </dgm:pt>
    <dgm:pt modelId="{0F2CEB60-EAF0-7D4B-9559-F879CAE67CA9}" type="parTrans" cxnId="{92E5498B-9A64-3348-8E8D-E4F19BEC43B2}">
      <dgm:prSet/>
      <dgm:spPr/>
      <dgm:t>
        <a:bodyPr/>
        <a:lstStyle/>
        <a:p>
          <a:endParaRPr lang="en-US"/>
        </a:p>
      </dgm:t>
    </dgm:pt>
    <dgm:pt modelId="{0AE7FF0B-4C2E-A149-B06F-A8F6B6B3C83C}" type="sibTrans" cxnId="{92E5498B-9A64-3348-8E8D-E4F19BEC43B2}">
      <dgm:prSet/>
      <dgm:spPr/>
      <dgm:t>
        <a:bodyPr/>
        <a:lstStyle/>
        <a:p>
          <a:endParaRPr lang="en-US"/>
        </a:p>
      </dgm:t>
    </dgm:pt>
    <dgm:pt modelId="{D046712E-EC8B-2A42-8EC7-75A30E17A904}">
      <dgm:prSet phldrT="[Text]" custT="1"/>
      <dgm:spPr/>
      <dgm:t>
        <a:bodyPr/>
        <a:lstStyle/>
        <a:p>
          <a:r>
            <a:rPr lang="en-US" sz="1600" i="1" dirty="0"/>
            <a:t>Collate system requirements</a:t>
          </a:r>
        </a:p>
      </dgm:t>
    </dgm:pt>
    <dgm:pt modelId="{56971ACE-3627-D646-B4F9-6A6F57B92DC5}" type="parTrans" cxnId="{F7EC6B81-D559-0D4B-8BCB-814BF5038F79}">
      <dgm:prSet/>
      <dgm:spPr/>
      <dgm:t>
        <a:bodyPr/>
        <a:lstStyle/>
        <a:p>
          <a:endParaRPr lang="en-US"/>
        </a:p>
      </dgm:t>
    </dgm:pt>
    <dgm:pt modelId="{DF3CD6D7-AB8C-F840-BE9B-17BDC23E0C4C}" type="sibTrans" cxnId="{F7EC6B81-D559-0D4B-8BCB-814BF5038F79}">
      <dgm:prSet/>
      <dgm:spPr/>
      <dgm:t>
        <a:bodyPr/>
        <a:lstStyle/>
        <a:p>
          <a:endParaRPr lang="en-US"/>
        </a:p>
      </dgm:t>
    </dgm:pt>
    <dgm:pt modelId="{7B00A5A4-6EE9-614E-BFC3-6817E919E52F}">
      <dgm:prSet phldrT="[Text]" custT="1"/>
      <dgm:spPr/>
      <dgm:t>
        <a:bodyPr/>
        <a:lstStyle/>
        <a:p>
          <a:pPr algn="ctr"/>
          <a:r>
            <a:rPr lang="en-US" sz="2000" dirty="0"/>
            <a:t>October</a:t>
          </a:r>
          <a:endParaRPr lang="en-US" sz="1100" dirty="0"/>
        </a:p>
      </dgm:t>
    </dgm:pt>
    <dgm:pt modelId="{3EAAD651-3DB5-C647-A05E-01790708DB89}" type="parTrans" cxnId="{91732091-BA63-524B-8272-8632CAC06526}">
      <dgm:prSet/>
      <dgm:spPr/>
      <dgm:t>
        <a:bodyPr/>
        <a:lstStyle/>
        <a:p>
          <a:endParaRPr lang="en-US"/>
        </a:p>
      </dgm:t>
    </dgm:pt>
    <dgm:pt modelId="{DCB86C96-5FC9-7F47-A9B2-D49546541787}" type="sibTrans" cxnId="{91732091-BA63-524B-8272-8632CAC06526}">
      <dgm:prSet/>
      <dgm:spPr/>
      <dgm:t>
        <a:bodyPr/>
        <a:lstStyle/>
        <a:p>
          <a:endParaRPr lang="en-US"/>
        </a:p>
      </dgm:t>
    </dgm:pt>
    <dgm:pt modelId="{487D14B9-4114-8345-AE5F-C65EA2756615}">
      <dgm:prSet phldrT="[Text]" custT="1"/>
      <dgm:spPr/>
      <dgm:t>
        <a:bodyPr/>
        <a:lstStyle/>
        <a:p>
          <a:pPr algn="ctr"/>
          <a:r>
            <a:rPr lang="en-US" sz="2000" dirty="0"/>
            <a:t>November</a:t>
          </a:r>
          <a:endParaRPr lang="en-US" sz="1100" dirty="0"/>
        </a:p>
      </dgm:t>
    </dgm:pt>
    <dgm:pt modelId="{92B514A1-A347-EF41-B38E-C2979BED5FBB}" type="parTrans" cxnId="{FC84B5F1-C162-9546-B3A4-29804D4D5AA6}">
      <dgm:prSet/>
      <dgm:spPr/>
      <dgm:t>
        <a:bodyPr/>
        <a:lstStyle/>
        <a:p>
          <a:endParaRPr lang="en-US"/>
        </a:p>
      </dgm:t>
    </dgm:pt>
    <dgm:pt modelId="{DB981315-4966-504C-8951-F6233BFA5E29}" type="sibTrans" cxnId="{FC84B5F1-C162-9546-B3A4-29804D4D5AA6}">
      <dgm:prSet/>
      <dgm:spPr/>
      <dgm:t>
        <a:bodyPr/>
        <a:lstStyle/>
        <a:p>
          <a:endParaRPr lang="en-US"/>
        </a:p>
      </dgm:t>
    </dgm:pt>
    <dgm:pt modelId="{7BF741D3-62D9-874F-B3BC-B3B32B042C77}">
      <dgm:prSet phldrT="[Text]" custT="1"/>
      <dgm:spPr/>
      <dgm:t>
        <a:bodyPr/>
        <a:lstStyle/>
        <a:p>
          <a:r>
            <a:rPr lang="en-US" sz="1600" dirty="0"/>
            <a:t>Report collation</a:t>
          </a:r>
        </a:p>
      </dgm:t>
    </dgm:pt>
    <dgm:pt modelId="{32A437B2-E04C-1444-8449-936122055485}" type="parTrans" cxnId="{E1FA5387-2774-7E4C-A7CE-794FC3849C13}">
      <dgm:prSet/>
      <dgm:spPr/>
      <dgm:t>
        <a:bodyPr/>
        <a:lstStyle/>
        <a:p>
          <a:endParaRPr lang="en-US"/>
        </a:p>
      </dgm:t>
    </dgm:pt>
    <dgm:pt modelId="{7AF3D4CC-2F68-BF40-BE88-23DB01B9DAC0}" type="sibTrans" cxnId="{E1FA5387-2774-7E4C-A7CE-794FC3849C13}">
      <dgm:prSet/>
      <dgm:spPr/>
      <dgm:t>
        <a:bodyPr/>
        <a:lstStyle/>
        <a:p>
          <a:endParaRPr lang="en-US"/>
        </a:p>
      </dgm:t>
    </dgm:pt>
    <dgm:pt modelId="{C8BA371A-832A-E349-81B7-B419E4B35932}">
      <dgm:prSet phldrT="[Text]" custT="1"/>
      <dgm:spPr/>
      <dgm:t>
        <a:bodyPr/>
        <a:lstStyle/>
        <a:p>
          <a:r>
            <a:rPr lang="en-US" sz="1600" i="1" dirty="0"/>
            <a:t>Initial vendor meetings with Task Force</a:t>
          </a:r>
        </a:p>
      </dgm:t>
    </dgm:pt>
    <dgm:pt modelId="{1437ED38-DF94-AD4F-8E80-3F1C7A4F0BD7}" type="parTrans" cxnId="{E1BBA812-A9A3-3B4E-81F1-7D560A636D21}">
      <dgm:prSet/>
      <dgm:spPr/>
      <dgm:t>
        <a:bodyPr/>
        <a:lstStyle/>
        <a:p>
          <a:endParaRPr lang="en-US"/>
        </a:p>
      </dgm:t>
    </dgm:pt>
    <dgm:pt modelId="{54AD70F0-6A4D-604E-82E4-E149C4BCD45C}" type="sibTrans" cxnId="{E1BBA812-A9A3-3B4E-81F1-7D560A636D21}">
      <dgm:prSet/>
      <dgm:spPr/>
      <dgm:t>
        <a:bodyPr/>
        <a:lstStyle/>
        <a:p>
          <a:endParaRPr lang="en-US"/>
        </a:p>
      </dgm:t>
    </dgm:pt>
    <dgm:pt modelId="{2AF23BBF-D617-1C47-B530-25973F55ACCB}">
      <dgm:prSet phldrT="[Text]" custT="1"/>
      <dgm:spPr/>
      <dgm:t>
        <a:bodyPr/>
        <a:lstStyle/>
        <a:p>
          <a:r>
            <a:rPr lang="en-US" sz="1600" i="1" dirty="0"/>
            <a:t>Interviews with key stakeholders</a:t>
          </a:r>
        </a:p>
      </dgm:t>
    </dgm:pt>
    <dgm:pt modelId="{83ED75CB-8443-0E45-88EA-E1B02864576F}" type="parTrans" cxnId="{745CB8B2-DBFB-6945-BE20-3F40EF577B3C}">
      <dgm:prSet/>
      <dgm:spPr/>
      <dgm:t>
        <a:bodyPr/>
        <a:lstStyle/>
        <a:p>
          <a:endParaRPr lang="en-US"/>
        </a:p>
      </dgm:t>
    </dgm:pt>
    <dgm:pt modelId="{5091D851-DEED-AC44-B3E5-435CBD1E12FB}" type="sibTrans" cxnId="{745CB8B2-DBFB-6945-BE20-3F40EF577B3C}">
      <dgm:prSet/>
      <dgm:spPr/>
      <dgm:t>
        <a:bodyPr/>
        <a:lstStyle/>
        <a:p>
          <a:endParaRPr lang="en-US"/>
        </a:p>
      </dgm:t>
    </dgm:pt>
    <dgm:pt modelId="{7CE6C7CF-88E6-F64D-A1F3-DCA23B47053B}">
      <dgm:prSet phldrT="[Text]" custT="1"/>
      <dgm:spPr/>
      <dgm:t>
        <a:bodyPr/>
        <a:lstStyle/>
        <a:p>
          <a:r>
            <a:rPr lang="en-US" sz="1600" dirty="0"/>
            <a:t>Share recommendations with University Leadership, AAGDC, Grad Directors, Graduate Council</a:t>
          </a:r>
        </a:p>
      </dgm:t>
    </dgm:pt>
    <dgm:pt modelId="{3A6ABCF1-7021-3C4D-8512-2F9089F6A9A0}" type="parTrans" cxnId="{E786EB67-703E-CC44-87EA-E82E0EC45707}">
      <dgm:prSet/>
      <dgm:spPr/>
      <dgm:t>
        <a:bodyPr/>
        <a:lstStyle/>
        <a:p>
          <a:endParaRPr lang="en-US"/>
        </a:p>
      </dgm:t>
    </dgm:pt>
    <dgm:pt modelId="{21BDC733-DF8A-D94E-B18C-87171B640894}" type="sibTrans" cxnId="{E786EB67-703E-CC44-87EA-E82E0EC45707}">
      <dgm:prSet/>
      <dgm:spPr/>
      <dgm:t>
        <a:bodyPr/>
        <a:lstStyle/>
        <a:p>
          <a:endParaRPr lang="en-US"/>
        </a:p>
      </dgm:t>
    </dgm:pt>
    <dgm:pt modelId="{94AA13F5-7C0B-7C48-9EF8-F56AC560FF48}">
      <dgm:prSet phldrT="[Text]" custT="1"/>
      <dgm:spPr/>
      <dgm:t>
        <a:bodyPr/>
        <a:lstStyle/>
        <a:p>
          <a:r>
            <a:rPr lang="en-US" sz="1600" i="1" dirty="0"/>
            <a:t>Collate cost estimates</a:t>
          </a:r>
        </a:p>
      </dgm:t>
    </dgm:pt>
    <dgm:pt modelId="{9299181E-CF1B-FD40-BB6C-C2BDCF5EE3AC}" type="parTrans" cxnId="{B8878D2F-9BDA-8748-87F0-2C947F208400}">
      <dgm:prSet/>
      <dgm:spPr/>
      <dgm:t>
        <a:bodyPr/>
        <a:lstStyle/>
        <a:p>
          <a:endParaRPr lang="en-US"/>
        </a:p>
      </dgm:t>
    </dgm:pt>
    <dgm:pt modelId="{DE4A678A-E5A5-914F-9DE3-864E1E318E40}" type="sibTrans" cxnId="{B8878D2F-9BDA-8748-87F0-2C947F208400}">
      <dgm:prSet/>
      <dgm:spPr/>
      <dgm:t>
        <a:bodyPr/>
        <a:lstStyle/>
        <a:p>
          <a:endParaRPr lang="en-US"/>
        </a:p>
      </dgm:t>
    </dgm:pt>
    <dgm:pt modelId="{A51312BE-35AF-3145-A249-3759D5BD1782}">
      <dgm:prSet phldrT="[Text]" custT="1"/>
      <dgm:spPr/>
      <dgm:t>
        <a:bodyPr/>
        <a:lstStyle/>
        <a:p>
          <a:endParaRPr lang="en-US" sz="1600" dirty="0"/>
        </a:p>
      </dgm:t>
    </dgm:pt>
    <dgm:pt modelId="{6CA306DA-D461-AD4C-A90C-97C92725DAA8}" type="parTrans" cxnId="{1E8FC436-41AC-7741-82B1-2D4DFA0379ED}">
      <dgm:prSet/>
      <dgm:spPr/>
      <dgm:t>
        <a:bodyPr/>
        <a:lstStyle/>
        <a:p>
          <a:endParaRPr lang="en-US"/>
        </a:p>
      </dgm:t>
    </dgm:pt>
    <dgm:pt modelId="{86AEA032-4205-F946-B7F3-EC3C800DC418}" type="sibTrans" cxnId="{1E8FC436-41AC-7741-82B1-2D4DFA0379ED}">
      <dgm:prSet/>
      <dgm:spPr/>
      <dgm:t>
        <a:bodyPr/>
        <a:lstStyle/>
        <a:p>
          <a:endParaRPr lang="en-US"/>
        </a:p>
      </dgm:t>
    </dgm:pt>
    <dgm:pt modelId="{8DE0ADF1-1D97-0A4C-B741-35ADE4E289E3}">
      <dgm:prSet phldrT="[Text]" custT="1"/>
      <dgm:spPr/>
      <dgm:t>
        <a:bodyPr/>
        <a:lstStyle/>
        <a:p>
          <a:endParaRPr lang="en-US" sz="1600" i="1" dirty="0"/>
        </a:p>
      </dgm:t>
    </dgm:pt>
    <dgm:pt modelId="{3D2C74F7-A357-9A4B-8CA9-0DE8804C3845}" type="parTrans" cxnId="{5627A7FB-27E2-B040-B31E-5232108A5514}">
      <dgm:prSet/>
      <dgm:spPr/>
      <dgm:t>
        <a:bodyPr/>
        <a:lstStyle/>
        <a:p>
          <a:endParaRPr lang="en-US"/>
        </a:p>
      </dgm:t>
    </dgm:pt>
    <dgm:pt modelId="{78FD03ED-7775-FA40-8B61-CA67B503C0FE}" type="sibTrans" cxnId="{5627A7FB-27E2-B040-B31E-5232108A5514}">
      <dgm:prSet/>
      <dgm:spPr/>
      <dgm:t>
        <a:bodyPr/>
        <a:lstStyle/>
        <a:p>
          <a:endParaRPr lang="en-US"/>
        </a:p>
      </dgm:t>
    </dgm:pt>
    <dgm:pt modelId="{EDB5EF61-E1A9-C645-81D9-8024DB6A1E63}">
      <dgm:prSet phldrT="[Text]" custT="1"/>
      <dgm:spPr/>
      <dgm:t>
        <a:bodyPr/>
        <a:lstStyle/>
        <a:p>
          <a:endParaRPr lang="en-US" sz="1600" dirty="0"/>
        </a:p>
      </dgm:t>
    </dgm:pt>
    <dgm:pt modelId="{089CA837-404B-5249-937F-FDC96D6F188A}" type="parTrans" cxnId="{FDDF9613-B42D-A140-9FC8-4D762873590C}">
      <dgm:prSet/>
      <dgm:spPr/>
      <dgm:t>
        <a:bodyPr/>
        <a:lstStyle/>
        <a:p>
          <a:endParaRPr lang="en-US"/>
        </a:p>
      </dgm:t>
    </dgm:pt>
    <dgm:pt modelId="{37C03AC0-D187-5D4F-8936-5028F6B942B0}" type="sibTrans" cxnId="{FDDF9613-B42D-A140-9FC8-4D762873590C}">
      <dgm:prSet/>
      <dgm:spPr/>
      <dgm:t>
        <a:bodyPr/>
        <a:lstStyle/>
        <a:p>
          <a:endParaRPr lang="en-US"/>
        </a:p>
      </dgm:t>
    </dgm:pt>
    <dgm:pt modelId="{ED05DE12-238A-3749-9954-93EE56940234}">
      <dgm:prSet phldrT="[Text]" custT="1"/>
      <dgm:spPr/>
      <dgm:t>
        <a:bodyPr/>
        <a:lstStyle/>
        <a:p>
          <a:endParaRPr lang="en-US" sz="1600" dirty="0"/>
        </a:p>
      </dgm:t>
    </dgm:pt>
    <dgm:pt modelId="{E1DF3BAB-9547-2E40-90F3-87E5878D8F05}" type="parTrans" cxnId="{A168EB6A-287B-2B42-9905-7267CBB0E119}">
      <dgm:prSet/>
      <dgm:spPr/>
      <dgm:t>
        <a:bodyPr/>
        <a:lstStyle/>
        <a:p>
          <a:endParaRPr lang="en-US"/>
        </a:p>
      </dgm:t>
    </dgm:pt>
    <dgm:pt modelId="{73AE2946-A010-1942-9DC0-7B3F423AFF69}" type="sibTrans" cxnId="{A168EB6A-287B-2B42-9905-7267CBB0E119}">
      <dgm:prSet/>
      <dgm:spPr/>
      <dgm:t>
        <a:bodyPr/>
        <a:lstStyle/>
        <a:p>
          <a:endParaRPr lang="en-US"/>
        </a:p>
      </dgm:t>
    </dgm:pt>
    <dgm:pt modelId="{9AEA3981-06E1-A94F-B477-068CBC0F0A35}">
      <dgm:prSet phldrT="[Text]" custT="1"/>
      <dgm:spPr/>
      <dgm:t>
        <a:bodyPr/>
        <a:lstStyle/>
        <a:p>
          <a:endParaRPr lang="en-US" sz="1600" dirty="0"/>
        </a:p>
      </dgm:t>
    </dgm:pt>
    <dgm:pt modelId="{CA430E76-3193-AA4E-9183-2FB0D2264B2B}" type="parTrans" cxnId="{40AC075A-1A80-B941-BAF9-BB06FCC5435D}">
      <dgm:prSet/>
      <dgm:spPr/>
      <dgm:t>
        <a:bodyPr/>
        <a:lstStyle/>
        <a:p>
          <a:endParaRPr lang="en-US"/>
        </a:p>
      </dgm:t>
    </dgm:pt>
    <dgm:pt modelId="{1210E14D-AA1A-7F48-8430-89F78F6F81AA}" type="sibTrans" cxnId="{40AC075A-1A80-B941-BAF9-BB06FCC5435D}">
      <dgm:prSet/>
      <dgm:spPr/>
      <dgm:t>
        <a:bodyPr/>
        <a:lstStyle/>
        <a:p>
          <a:endParaRPr lang="en-US"/>
        </a:p>
      </dgm:t>
    </dgm:pt>
    <dgm:pt modelId="{80BB2164-9E2E-9549-8DFA-291B25D21F65}">
      <dgm:prSet phldrT="[Text]" custT="1"/>
      <dgm:spPr/>
      <dgm:t>
        <a:bodyPr/>
        <a:lstStyle/>
        <a:p>
          <a:endParaRPr lang="en-US" sz="1600" i="1" dirty="0"/>
        </a:p>
      </dgm:t>
    </dgm:pt>
    <dgm:pt modelId="{3DDAB3C1-AEF5-2D4B-B5B4-DECA25F2154A}" type="parTrans" cxnId="{BDFE2801-6D15-8D46-AE9A-FC0709972E2A}">
      <dgm:prSet/>
      <dgm:spPr/>
      <dgm:t>
        <a:bodyPr/>
        <a:lstStyle/>
        <a:p>
          <a:endParaRPr lang="en-US"/>
        </a:p>
      </dgm:t>
    </dgm:pt>
    <dgm:pt modelId="{7FCA1ADB-EAB1-A241-AB67-447CBA1E723F}" type="sibTrans" cxnId="{BDFE2801-6D15-8D46-AE9A-FC0709972E2A}">
      <dgm:prSet/>
      <dgm:spPr/>
      <dgm:t>
        <a:bodyPr/>
        <a:lstStyle/>
        <a:p>
          <a:endParaRPr lang="en-US"/>
        </a:p>
      </dgm:t>
    </dgm:pt>
    <dgm:pt modelId="{FB856331-2B42-AF4C-B93D-D64E67AAC015}">
      <dgm:prSet phldrT="[Text]" custT="1"/>
      <dgm:spPr/>
      <dgm:t>
        <a:bodyPr/>
        <a:lstStyle/>
        <a:p>
          <a:r>
            <a:rPr lang="en-US" sz="1600" dirty="0"/>
            <a:t>Final </a:t>
          </a:r>
          <a:r>
            <a:rPr lang="en-US" sz="1600" b="1" dirty="0"/>
            <a:t>and follow-up </a:t>
          </a:r>
          <a:r>
            <a:rPr lang="en-US" sz="1600" dirty="0"/>
            <a:t>Task Force vendor meetings</a:t>
          </a:r>
        </a:p>
      </dgm:t>
    </dgm:pt>
    <dgm:pt modelId="{3BC0D419-2F6F-7549-8A7D-0ED648900CF4}" type="parTrans" cxnId="{C37E1A70-FC87-A043-B9CD-5BFC8D01413A}">
      <dgm:prSet/>
      <dgm:spPr/>
      <dgm:t>
        <a:bodyPr/>
        <a:lstStyle/>
        <a:p>
          <a:endParaRPr lang="en-US"/>
        </a:p>
      </dgm:t>
    </dgm:pt>
    <dgm:pt modelId="{37657E7A-9DCF-2242-BF94-5E9AEE733A6B}" type="sibTrans" cxnId="{C37E1A70-FC87-A043-B9CD-5BFC8D01413A}">
      <dgm:prSet/>
      <dgm:spPr/>
      <dgm:t>
        <a:bodyPr/>
        <a:lstStyle/>
        <a:p>
          <a:endParaRPr lang="en-US"/>
        </a:p>
      </dgm:t>
    </dgm:pt>
    <dgm:pt modelId="{4EDE3A69-7D50-3440-A732-FA0983B6495A}">
      <dgm:prSet phldrT="[Text]" custT="1"/>
      <dgm:spPr/>
      <dgm:t>
        <a:bodyPr/>
        <a:lstStyle/>
        <a:p>
          <a:r>
            <a:rPr lang="en-US" sz="1600" i="1" dirty="0"/>
            <a:t>Community surveys</a:t>
          </a:r>
        </a:p>
      </dgm:t>
    </dgm:pt>
    <dgm:pt modelId="{CA27E8D8-2088-F045-9A69-44BD7BBD73E3}" type="parTrans" cxnId="{67F22BCE-F10F-8E47-9555-0357DD9A1721}">
      <dgm:prSet/>
      <dgm:spPr/>
      <dgm:t>
        <a:bodyPr/>
        <a:lstStyle/>
        <a:p>
          <a:endParaRPr lang="en-US"/>
        </a:p>
      </dgm:t>
    </dgm:pt>
    <dgm:pt modelId="{E6248B8C-BC5A-7B4A-BE45-1CA39389FA56}" type="sibTrans" cxnId="{67F22BCE-F10F-8E47-9555-0357DD9A1721}">
      <dgm:prSet/>
      <dgm:spPr/>
      <dgm:t>
        <a:bodyPr/>
        <a:lstStyle/>
        <a:p>
          <a:endParaRPr lang="en-US"/>
        </a:p>
      </dgm:t>
    </dgm:pt>
    <dgm:pt modelId="{FAC584CB-DBC2-FB47-883D-35868DC225FA}">
      <dgm:prSet phldrT="[Text]" custT="1"/>
      <dgm:spPr/>
      <dgm:t>
        <a:bodyPr/>
        <a:lstStyle/>
        <a:p>
          <a:endParaRPr lang="en-US" sz="1600" dirty="0"/>
        </a:p>
      </dgm:t>
    </dgm:pt>
    <dgm:pt modelId="{27A0553D-EB55-B546-AE95-5ED1733C472B}" type="parTrans" cxnId="{20A8FD81-FB0B-5A4B-AD0B-07C3D5CF8F1D}">
      <dgm:prSet/>
      <dgm:spPr/>
      <dgm:t>
        <a:bodyPr/>
        <a:lstStyle/>
        <a:p>
          <a:endParaRPr lang="en-US"/>
        </a:p>
      </dgm:t>
    </dgm:pt>
    <dgm:pt modelId="{2A42309D-3AA4-BE41-806F-1487AF8DFE6C}" type="sibTrans" cxnId="{20A8FD81-FB0B-5A4B-AD0B-07C3D5CF8F1D}">
      <dgm:prSet/>
      <dgm:spPr/>
      <dgm:t>
        <a:bodyPr/>
        <a:lstStyle/>
        <a:p>
          <a:endParaRPr lang="en-US"/>
        </a:p>
      </dgm:t>
    </dgm:pt>
    <dgm:pt modelId="{16A6AD12-4935-DF42-842F-E5174B322DF4}">
      <dgm:prSet phldrT="[Text]" custT="1"/>
      <dgm:spPr/>
      <dgm:t>
        <a:bodyPr/>
        <a:lstStyle/>
        <a:p>
          <a:r>
            <a:rPr lang="en-US" sz="1600" dirty="0"/>
            <a:t>Community surveys</a:t>
          </a:r>
        </a:p>
      </dgm:t>
    </dgm:pt>
    <dgm:pt modelId="{1C20D96B-9A66-B148-A03E-34CD903F0136}" type="parTrans" cxnId="{8515D246-5CAD-3E47-B3EB-9D2E6FDCCD12}">
      <dgm:prSet/>
      <dgm:spPr/>
      <dgm:t>
        <a:bodyPr/>
        <a:lstStyle/>
        <a:p>
          <a:endParaRPr lang="en-US"/>
        </a:p>
      </dgm:t>
    </dgm:pt>
    <dgm:pt modelId="{58D6CD41-B6F5-904C-88A7-87C93B3835B0}" type="sibTrans" cxnId="{8515D246-5CAD-3E47-B3EB-9D2E6FDCCD12}">
      <dgm:prSet/>
      <dgm:spPr/>
      <dgm:t>
        <a:bodyPr/>
        <a:lstStyle/>
        <a:p>
          <a:endParaRPr lang="en-US"/>
        </a:p>
      </dgm:t>
    </dgm:pt>
    <dgm:pt modelId="{8799B54A-DB4F-5C43-B05A-9E5C2DFC5905}">
      <dgm:prSet phldrT="[Text]" custT="1"/>
      <dgm:spPr/>
      <dgm:t>
        <a:bodyPr/>
        <a:lstStyle/>
        <a:p>
          <a:endParaRPr lang="en-US" sz="1600" dirty="0"/>
        </a:p>
      </dgm:t>
    </dgm:pt>
    <dgm:pt modelId="{11115EAA-583B-6C40-B172-E59B55B0BF05}" type="parTrans" cxnId="{8619BF3C-55E2-8447-BDD4-7DDE48C40584}">
      <dgm:prSet/>
      <dgm:spPr/>
      <dgm:t>
        <a:bodyPr/>
        <a:lstStyle/>
        <a:p>
          <a:endParaRPr lang="en-US"/>
        </a:p>
      </dgm:t>
    </dgm:pt>
    <dgm:pt modelId="{67A73B6A-10A6-3A4E-8D95-081E4C975D72}" type="sibTrans" cxnId="{8619BF3C-55E2-8447-BDD4-7DDE48C40584}">
      <dgm:prSet/>
      <dgm:spPr/>
      <dgm:t>
        <a:bodyPr/>
        <a:lstStyle/>
        <a:p>
          <a:endParaRPr lang="en-US"/>
        </a:p>
      </dgm:t>
    </dgm:pt>
    <dgm:pt modelId="{A4F722F3-9656-5A44-A504-4E4BAF4D220A}">
      <dgm:prSet phldrT="[Text]" custT="1"/>
      <dgm:spPr/>
      <dgm:t>
        <a:bodyPr/>
        <a:lstStyle/>
        <a:p>
          <a:r>
            <a:rPr lang="en-US" sz="1600" dirty="0"/>
            <a:t>Stakeholder and reference interviews</a:t>
          </a:r>
        </a:p>
      </dgm:t>
    </dgm:pt>
    <dgm:pt modelId="{67873AAE-2633-9F41-86AD-CEBADFE0E0CB}" type="parTrans" cxnId="{15277C8B-A757-4E40-A26C-BF0D17D045D5}">
      <dgm:prSet/>
      <dgm:spPr/>
      <dgm:t>
        <a:bodyPr/>
        <a:lstStyle/>
        <a:p>
          <a:endParaRPr lang="en-US"/>
        </a:p>
      </dgm:t>
    </dgm:pt>
    <dgm:pt modelId="{72B1EE48-E651-CB49-B70D-4589C8E67BAC}" type="sibTrans" cxnId="{15277C8B-A757-4E40-A26C-BF0D17D045D5}">
      <dgm:prSet/>
      <dgm:spPr/>
      <dgm:t>
        <a:bodyPr/>
        <a:lstStyle/>
        <a:p>
          <a:endParaRPr lang="en-US"/>
        </a:p>
      </dgm:t>
    </dgm:pt>
    <dgm:pt modelId="{5CAA22F1-CE72-7F46-B0C8-B5ECD9082D2B}">
      <dgm:prSet phldrT="[Text]" custT="1"/>
      <dgm:spPr/>
      <dgm:t>
        <a:bodyPr/>
        <a:lstStyle/>
        <a:p>
          <a:endParaRPr lang="en-US" sz="1600" dirty="0"/>
        </a:p>
      </dgm:t>
    </dgm:pt>
    <dgm:pt modelId="{80FD5B0E-B546-784A-8D0D-389D6BFE19A9}" type="parTrans" cxnId="{8DC6D3A9-70E7-D141-A33B-6814AF71B3E8}">
      <dgm:prSet/>
      <dgm:spPr/>
      <dgm:t>
        <a:bodyPr/>
        <a:lstStyle/>
        <a:p>
          <a:endParaRPr lang="en-US"/>
        </a:p>
      </dgm:t>
    </dgm:pt>
    <dgm:pt modelId="{6BBCA5CE-7DB7-424D-8F94-616E9F1E7DE6}" type="sibTrans" cxnId="{8DC6D3A9-70E7-D141-A33B-6814AF71B3E8}">
      <dgm:prSet/>
      <dgm:spPr/>
      <dgm:t>
        <a:bodyPr/>
        <a:lstStyle/>
        <a:p>
          <a:endParaRPr lang="en-US"/>
        </a:p>
      </dgm:t>
    </dgm:pt>
    <dgm:pt modelId="{E8A21B72-58D5-D74B-9895-A4CDAD809CF4}">
      <dgm:prSet phldrT="[Text]" custT="1"/>
      <dgm:spPr/>
      <dgm:t>
        <a:bodyPr/>
        <a:lstStyle/>
        <a:p>
          <a:r>
            <a:rPr lang="en-US" sz="1600" b="1" dirty="0"/>
            <a:t>Community-wide meetings with 2 vendors</a:t>
          </a:r>
        </a:p>
      </dgm:t>
    </dgm:pt>
    <dgm:pt modelId="{04E656FD-5711-6040-B606-93DF9022C902}" type="parTrans" cxnId="{2DD90BCF-A651-DA4E-BC82-9EE01E01D125}">
      <dgm:prSet/>
      <dgm:spPr/>
      <dgm:t>
        <a:bodyPr/>
        <a:lstStyle/>
        <a:p>
          <a:endParaRPr lang="en-US"/>
        </a:p>
      </dgm:t>
    </dgm:pt>
    <dgm:pt modelId="{8EACAABA-CEFA-5545-BF90-7A2A759623E8}" type="sibTrans" cxnId="{2DD90BCF-A651-DA4E-BC82-9EE01E01D125}">
      <dgm:prSet/>
      <dgm:spPr/>
      <dgm:t>
        <a:bodyPr/>
        <a:lstStyle/>
        <a:p>
          <a:endParaRPr lang="en-US"/>
        </a:p>
      </dgm:t>
    </dgm:pt>
    <dgm:pt modelId="{185F0FC3-81F5-ED4E-B465-E28533742213}">
      <dgm:prSet phldrT="[Text]" custT="1"/>
      <dgm:spPr/>
      <dgm:t>
        <a:bodyPr/>
        <a:lstStyle/>
        <a:p>
          <a:endParaRPr lang="en-US" sz="1600" dirty="0"/>
        </a:p>
      </dgm:t>
    </dgm:pt>
    <dgm:pt modelId="{A7E6D73F-D6AB-A840-9CDA-FFC801108C23}" type="parTrans" cxnId="{66DD4367-8D9A-2944-9F47-27A05BFCE474}">
      <dgm:prSet/>
      <dgm:spPr/>
      <dgm:t>
        <a:bodyPr/>
        <a:lstStyle/>
        <a:p>
          <a:endParaRPr lang="en-US"/>
        </a:p>
      </dgm:t>
    </dgm:pt>
    <dgm:pt modelId="{1E24A273-C264-8544-96FA-E25D7A821817}" type="sibTrans" cxnId="{66DD4367-8D9A-2944-9F47-27A05BFCE474}">
      <dgm:prSet/>
      <dgm:spPr/>
      <dgm:t>
        <a:bodyPr/>
        <a:lstStyle/>
        <a:p>
          <a:endParaRPr lang="en-US"/>
        </a:p>
      </dgm:t>
    </dgm:pt>
    <dgm:pt modelId="{E9592324-D25E-0242-AF5E-7A9FBAEF508A}">
      <dgm:prSet custT="1"/>
      <dgm:spPr/>
      <dgm:t>
        <a:bodyPr/>
        <a:lstStyle/>
        <a:p>
          <a:r>
            <a:rPr lang="en-US" sz="1600" b="1" dirty="0"/>
            <a:t>Open forum for community feedback</a:t>
          </a:r>
        </a:p>
      </dgm:t>
    </dgm:pt>
    <dgm:pt modelId="{E5F9EFEE-EE3F-2D4D-BB1F-38ABA0268283}" type="parTrans" cxnId="{F0CB439E-43E0-DE49-8D36-ED79224A99C5}">
      <dgm:prSet/>
      <dgm:spPr/>
      <dgm:t>
        <a:bodyPr/>
        <a:lstStyle/>
        <a:p>
          <a:endParaRPr lang="en-US"/>
        </a:p>
      </dgm:t>
    </dgm:pt>
    <dgm:pt modelId="{449D8D49-A58C-4E40-A30F-83C9BF015233}" type="sibTrans" cxnId="{F0CB439E-43E0-DE49-8D36-ED79224A99C5}">
      <dgm:prSet/>
      <dgm:spPr/>
      <dgm:t>
        <a:bodyPr/>
        <a:lstStyle/>
        <a:p>
          <a:endParaRPr lang="en-US"/>
        </a:p>
      </dgm:t>
    </dgm:pt>
    <dgm:pt modelId="{DB191ED5-F813-4841-9712-AFE16A85A33A}">
      <dgm:prSet phldrT="[Text]" custT="1"/>
      <dgm:spPr/>
      <dgm:t>
        <a:bodyPr/>
        <a:lstStyle/>
        <a:p>
          <a:endParaRPr lang="en-US" sz="1600" b="1" dirty="0"/>
        </a:p>
      </dgm:t>
    </dgm:pt>
    <dgm:pt modelId="{D13184CB-0322-0C4A-BC9D-B81182F791EC}" type="parTrans" cxnId="{CBDA5254-3A69-F149-A232-138E5004A573}">
      <dgm:prSet/>
      <dgm:spPr/>
      <dgm:t>
        <a:bodyPr/>
        <a:lstStyle/>
        <a:p>
          <a:endParaRPr lang="en-US"/>
        </a:p>
      </dgm:t>
    </dgm:pt>
    <dgm:pt modelId="{D464029B-B0A5-B04D-8281-58E8D79AFE45}" type="sibTrans" cxnId="{CBDA5254-3A69-F149-A232-138E5004A573}">
      <dgm:prSet/>
      <dgm:spPr/>
      <dgm:t>
        <a:bodyPr/>
        <a:lstStyle/>
        <a:p>
          <a:endParaRPr lang="en-US"/>
        </a:p>
      </dgm:t>
    </dgm:pt>
    <dgm:pt modelId="{A9D236E5-62F8-5C49-8375-1A2A0FA161CF}">
      <dgm:prSet phldrT="[Text]" custT="1"/>
      <dgm:spPr/>
      <dgm:t>
        <a:bodyPr/>
        <a:lstStyle/>
        <a:p>
          <a:r>
            <a:rPr lang="en-US" sz="1600" dirty="0"/>
            <a:t>Complete system requirements/cost estimates</a:t>
          </a:r>
        </a:p>
      </dgm:t>
    </dgm:pt>
    <dgm:pt modelId="{DAC59D4F-CAC3-3C42-90E2-DDEB64FA9BF5}" type="parTrans" cxnId="{A8EBEF91-B978-0F4F-B408-03B72A15C3C2}">
      <dgm:prSet/>
      <dgm:spPr/>
      <dgm:t>
        <a:bodyPr/>
        <a:lstStyle/>
        <a:p>
          <a:endParaRPr lang="en-US"/>
        </a:p>
      </dgm:t>
    </dgm:pt>
    <dgm:pt modelId="{4DEC0B2A-E918-F14F-B2E7-584735ECB135}" type="sibTrans" cxnId="{A8EBEF91-B978-0F4F-B408-03B72A15C3C2}">
      <dgm:prSet/>
      <dgm:spPr/>
      <dgm:t>
        <a:bodyPr/>
        <a:lstStyle/>
        <a:p>
          <a:endParaRPr lang="en-US"/>
        </a:p>
      </dgm:t>
    </dgm:pt>
    <dgm:pt modelId="{9275CA49-9D29-7248-BDA4-EDE6E2AE5162}">
      <dgm:prSet phldrT="[Text]" custT="1"/>
      <dgm:spPr/>
      <dgm:t>
        <a:bodyPr/>
        <a:lstStyle/>
        <a:p>
          <a:endParaRPr lang="en-US" sz="1600" dirty="0"/>
        </a:p>
      </dgm:t>
    </dgm:pt>
    <dgm:pt modelId="{71258853-3C97-DE48-B4D9-9FAB5DBB8090}" type="parTrans" cxnId="{00D43243-064F-2641-808F-7DE60A9EC8DC}">
      <dgm:prSet/>
      <dgm:spPr/>
      <dgm:t>
        <a:bodyPr/>
        <a:lstStyle/>
        <a:p>
          <a:endParaRPr lang="en-US"/>
        </a:p>
      </dgm:t>
    </dgm:pt>
    <dgm:pt modelId="{70B1CB96-B01E-9F45-8E9D-DE72D0B82F2F}" type="sibTrans" cxnId="{00D43243-064F-2641-808F-7DE60A9EC8DC}">
      <dgm:prSet/>
      <dgm:spPr/>
      <dgm:t>
        <a:bodyPr/>
        <a:lstStyle/>
        <a:p>
          <a:endParaRPr lang="en-US"/>
        </a:p>
      </dgm:t>
    </dgm:pt>
    <dgm:pt modelId="{1EB28761-C79F-B44B-BA73-2F430799637E}">
      <dgm:prSet phldrT="[Text]" custT="1"/>
      <dgm:spPr/>
      <dgm:t>
        <a:bodyPr/>
        <a:lstStyle/>
        <a:p>
          <a:r>
            <a:rPr lang="en-US" sz="1600" dirty="0"/>
            <a:t>Prioritize system requirements</a:t>
          </a:r>
        </a:p>
      </dgm:t>
    </dgm:pt>
    <dgm:pt modelId="{12B37BF3-4640-DB47-90E2-5C18D7BEEF43}" type="parTrans" cxnId="{92EBA8C9-053A-AF43-94BE-AC7D2226C684}">
      <dgm:prSet/>
      <dgm:spPr/>
      <dgm:t>
        <a:bodyPr/>
        <a:lstStyle/>
        <a:p>
          <a:endParaRPr lang="en-US"/>
        </a:p>
      </dgm:t>
    </dgm:pt>
    <dgm:pt modelId="{8299C1DD-97A6-664A-8FA1-AA242414A009}" type="sibTrans" cxnId="{92EBA8C9-053A-AF43-94BE-AC7D2226C684}">
      <dgm:prSet/>
      <dgm:spPr/>
      <dgm:t>
        <a:bodyPr/>
        <a:lstStyle/>
        <a:p>
          <a:endParaRPr lang="en-US"/>
        </a:p>
      </dgm:t>
    </dgm:pt>
    <dgm:pt modelId="{7FFA5282-6F91-5848-948A-EE4547277D4F}">
      <dgm:prSet phldrT="[Text]" custT="1"/>
      <dgm:spPr/>
      <dgm:t>
        <a:bodyPr/>
        <a:lstStyle/>
        <a:p>
          <a:endParaRPr lang="en-US" sz="1600" dirty="0"/>
        </a:p>
      </dgm:t>
    </dgm:pt>
    <dgm:pt modelId="{0E7FD469-0131-704A-8470-27F851518792}" type="parTrans" cxnId="{23E7D7F9-1904-9B4E-AF90-53BEC12A27A3}">
      <dgm:prSet/>
      <dgm:spPr/>
      <dgm:t>
        <a:bodyPr/>
        <a:lstStyle/>
        <a:p>
          <a:endParaRPr lang="en-US"/>
        </a:p>
      </dgm:t>
    </dgm:pt>
    <dgm:pt modelId="{0FBA6673-09EB-7F48-A9FA-6A8A114969C4}" type="sibTrans" cxnId="{23E7D7F9-1904-9B4E-AF90-53BEC12A27A3}">
      <dgm:prSet/>
      <dgm:spPr/>
      <dgm:t>
        <a:bodyPr/>
        <a:lstStyle/>
        <a:p>
          <a:endParaRPr lang="en-US"/>
        </a:p>
      </dgm:t>
    </dgm:pt>
    <dgm:pt modelId="{23D9AD03-D686-9441-9D39-F53AF34FD21C}">
      <dgm:prSet phldrT="[Text]" custT="1"/>
      <dgm:spPr/>
      <dgm:t>
        <a:bodyPr/>
        <a:lstStyle/>
        <a:p>
          <a:r>
            <a:rPr lang="en-US" sz="1600" b="1" i="1" dirty="0"/>
            <a:t>System mapping</a:t>
          </a:r>
        </a:p>
      </dgm:t>
    </dgm:pt>
    <dgm:pt modelId="{DA10C6B3-CF31-7448-9319-8352AC8DFCA2}" type="parTrans" cxnId="{7539F9C8-98C1-C84E-95FE-D429BEA57961}">
      <dgm:prSet/>
      <dgm:spPr/>
    </dgm:pt>
    <dgm:pt modelId="{B52385B9-F309-8E4A-BBD4-EAC078209047}" type="sibTrans" cxnId="{7539F9C8-98C1-C84E-95FE-D429BEA57961}">
      <dgm:prSet/>
      <dgm:spPr/>
    </dgm:pt>
    <dgm:pt modelId="{08B894A2-2C49-944E-8BA6-0000BE9C626F}">
      <dgm:prSet phldrT="[Text]" custT="1"/>
      <dgm:spPr/>
      <dgm:t>
        <a:bodyPr/>
        <a:lstStyle/>
        <a:p>
          <a:endParaRPr lang="en-US" sz="1600" i="1" dirty="0"/>
        </a:p>
      </dgm:t>
    </dgm:pt>
    <dgm:pt modelId="{AD483D6D-E3B5-1B47-B7CA-E932B6715DB3}" type="parTrans" cxnId="{C79F408F-9518-0D47-B263-641125EB2C29}">
      <dgm:prSet/>
      <dgm:spPr/>
    </dgm:pt>
    <dgm:pt modelId="{214C7EA5-6A4D-3F4C-B820-533521EFBB1E}" type="sibTrans" cxnId="{C79F408F-9518-0D47-B263-641125EB2C29}">
      <dgm:prSet/>
      <dgm:spPr/>
    </dgm:pt>
    <dgm:pt modelId="{1AD2B9AB-B87B-2745-8503-A7BDF2809565}" type="pres">
      <dgm:prSet presAssocID="{31198C7D-B29F-1B47-9958-527557E8AF75}" presName="linearFlow" presStyleCnt="0">
        <dgm:presLayoutVars>
          <dgm:dir/>
          <dgm:animLvl val="lvl"/>
          <dgm:resizeHandles val="exact"/>
        </dgm:presLayoutVars>
      </dgm:prSet>
      <dgm:spPr/>
    </dgm:pt>
    <dgm:pt modelId="{402E7166-B554-D64F-8F2E-5408DC912FBE}" type="pres">
      <dgm:prSet presAssocID="{8336A0CF-848F-DD4C-8CF9-F57EFA22EA28}" presName="composite" presStyleCnt="0"/>
      <dgm:spPr/>
    </dgm:pt>
    <dgm:pt modelId="{86129A39-1505-4C4A-80FC-DBD9D094B5CD}" type="pres">
      <dgm:prSet presAssocID="{8336A0CF-848F-DD4C-8CF9-F57EFA22EA28}" presName="parTx" presStyleLbl="node1" presStyleIdx="0" presStyleCnt="3">
        <dgm:presLayoutVars>
          <dgm:chMax val="0"/>
          <dgm:chPref val="0"/>
          <dgm:bulletEnabled val="1"/>
        </dgm:presLayoutVars>
      </dgm:prSet>
      <dgm:spPr/>
    </dgm:pt>
    <dgm:pt modelId="{C1A89608-9657-1E4E-B0D6-D713B5610863}" type="pres">
      <dgm:prSet presAssocID="{8336A0CF-848F-DD4C-8CF9-F57EFA22EA28}" presName="parSh" presStyleLbl="node1" presStyleIdx="0" presStyleCnt="3"/>
      <dgm:spPr/>
    </dgm:pt>
    <dgm:pt modelId="{AD13185D-8F8B-694C-A970-120D4A799ED3}" type="pres">
      <dgm:prSet presAssocID="{8336A0CF-848F-DD4C-8CF9-F57EFA22EA28}" presName="desTx" presStyleLbl="fgAcc1" presStyleIdx="0" presStyleCnt="3" custScaleX="188801">
        <dgm:presLayoutVars>
          <dgm:bulletEnabled val="1"/>
        </dgm:presLayoutVars>
      </dgm:prSet>
      <dgm:spPr/>
    </dgm:pt>
    <dgm:pt modelId="{53EB460D-AC3C-CE49-9775-B078BA763D1A}" type="pres">
      <dgm:prSet presAssocID="{0AE7FF0B-4C2E-A149-B06F-A8F6B6B3C83C}" presName="sibTrans" presStyleLbl="sibTrans2D1" presStyleIdx="0" presStyleCnt="2"/>
      <dgm:spPr/>
    </dgm:pt>
    <dgm:pt modelId="{7994CFF4-70F3-1645-8663-527FF4DBAB3B}" type="pres">
      <dgm:prSet presAssocID="{0AE7FF0B-4C2E-A149-B06F-A8F6B6B3C83C}" presName="connTx" presStyleLbl="sibTrans2D1" presStyleIdx="0" presStyleCnt="2"/>
      <dgm:spPr/>
    </dgm:pt>
    <dgm:pt modelId="{DFCF4BC4-1F5B-4343-9F97-916B6946F601}" type="pres">
      <dgm:prSet presAssocID="{7B00A5A4-6EE9-614E-BFC3-6817E919E52F}" presName="composite" presStyleCnt="0"/>
      <dgm:spPr/>
    </dgm:pt>
    <dgm:pt modelId="{155C8380-F103-EC4A-8B57-FB19FA18CA06}" type="pres">
      <dgm:prSet presAssocID="{7B00A5A4-6EE9-614E-BFC3-6817E919E52F}" presName="parTx" presStyleLbl="node1" presStyleIdx="0" presStyleCnt="3">
        <dgm:presLayoutVars>
          <dgm:chMax val="0"/>
          <dgm:chPref val="0"/>
          <dgm:bulletEnabled val="1"/>
        </dgm:presLayoutVars>
      </dgm:prSet>
      <dgm:spPr/>
    </dgm:pt>
    <dgm:pt modelId="{1B4DFB14-EB24-9448-99F7-4208F19BFEDB}" type="pres">
      <dgm:prSet presAssocID="{7B00A5A4-6EE9-614E-BFC3-6817E919E52F}" presName="parSh" presStyleLbl="node1" presStyleIdx="1" presStyleCnt="3"/>
      <dgm:spPr/>
    </dgm:pt>
    <dgm:pt modelId="{3F9217CC-FD54-EC42-90E8-A0649A5EDB05}" type="pres">
      <dgm:prSet presAssocID="{7B00A5A4-6EE9-614E-BFC3-6817E919E52F}" presName="desTx" presStyleLbl="fgAcc1" presStyleIdx="1" presStyleCnt="3" custScaleX="184390">
        <dgm:presLayoutVars>
          <dgm:bulletEnabled val="1"/>
        </dgm:presLayoutVars>
      </dgm:prSet>
      <dgm:spPr/>
    </dgm:pt>
    <dgm:pt modelId="{A7490F75-5E4E-594B-B0D3-23AEBB1C4A46}" type="pres">
      <dgm:prSet presAssocID="{DCB86C96-5FC9-7F47-A9B2-D49546541787}" presName="sibTrans" presStyleLbl="sibTrans2D1" presStyleIdx="1" presStyleCnt="2"/>
      <dgm:spPr/>
    </dgm:pt>
    <dgm:pt modelId="{D01F13FC-7750-BB4B-92BC-41C7D1B0D02C}" type="pres">
      <dgm:prSet presAssocID="{DCB86C96-5FC9-7F47-A9B2-D49546541787}" presName="connTx" presStyleLbl="sibTrans2D1" presStyleIdx="1" presStyleCnt="2"/>
      <dgm:spPr/>
    </dgm:pt>
    <dgm:pt modelId="{1F0B3605-86F4-5A4F-B115-BDD9B20705C6}" type="pres">
      <dgm:prSet presAssocID="{487D14B9-4114-8345-AE5F-C65EA2756615}" presName="composite" presStyleCnt="0"/>
      <dgm:spPr/>
    </dgm:pt>
    <dgm:pt modelId="{D51A5820-9EB1-A243-A385-63BA7873037C}" type="pres">
      <dgm:prSet presAssocID="{487D14B9-4114-8345-AE5F-C65EA2756615}" presName="parTx" presStyleLbl="node1" presStyleIdx="1" presStyleCnt="3">
        <dgm:presLayoutVars>
          <dgm:chMax val="0"/>
          <dgm:chPref val="0"/>
          <dgm:bulletEnabled val="1"/>
        </dgm:presLayoutVars>
      </dgm:prSet>
      <dgm:spPr/>
    </dgm:pt>
    <dgm:pt modelId="{4265A4B9-B33D-E54A-B299-53759A88F016}" type="pres">
      <dgm:prSet presAssocID="{487D14B9-4114-8345-AE5F-C65EA2756615}" presName="parSh" presStyleLbl="node1" presStyleIdx="2" presStyleCnt="3"/>
      <dgm:spPr/>
    </dgm:pt>
    <dgm:pt modelId="{B39EC02F-3B1D-1846-872D-95090005480A}" type="pres">
      <dgm:prSet presAssocID="{487D14B9-4114-8345-AE5F-C65EA2756615}" presName="desTx" presStyleLbl="fgAcc1" presStyleIdx="2" presStyleCnt="3" custScaleX="189535" custLinFactNeighborY="-279">
        <dgm:presLayoutVars>
          <dgm:bulletEnabled val="1"/>
        </dgm:presLayoutVars>
      </dgm:prSet>
      <dgm:spPr/>
    </dgm:pt>
  </dgm:ptLst>
  <dgm:cxnLst>
    <dgm:cxn modelId="{BDFE2801-6D15-8D46-AE9A-FC0709972E2A}" srcId="{8336A0CF-848F-DD4C-8CF9-F57EFA22EA28}" destId="{80BB2164-9E2E-9549-8DFA-291B25D21F65}" srcOrd="11" destOrd="0" parTransId="{3DDAB3C1-AEF5-2D4B-B5B4-DECA25F2154A}" sibTransId="{7FCA1ADB-EAB1-A241-AB67-447CBA1E723F}"/>
    <dgm:cxn modelId="{7A4B6D02-ECED-E24F-AB9B-8E36784AAD92}" type="presOf" srcId="{9AEA3981-06E1-A94F-B477-068CBC0F0A35}" destId="{3F9217CC-FD54-EC42-90E8-A0649A5EDB05}" srcOrd="0" destOrd="9" presId="urn:microsoft.com/office/officeart/2005/8/layout/process3"/>
    <dgm:cxn modelId="{6834C408-4B70-F344-9739-CD8FA4B446EC}" type="presOf" srcId="{E9592324-D25E-0242-AF5E-7A9FBAEF508A}" destId="{B39EC02F-3B1D-1846-872D-95090005480A}" srcOrd="0" destOrd="2" presId="urn:microsoft.com/office/officeart/2005/8/layout/process3"/>
    <dgm:cxn modelId="{8900850B-8DF8-5E43-8969-FECE30282FB1}" type="presOf" srcId="{7FFA5282-6F91-5848-948A-EE4547277D4F}" destId="{3F9217CC-FD54-EC42-90E8-A0649A5EDB05}" srcOrd="0" destOrd="3" presId="urn:microsoft.com/office/officeart/2005/8/layout/process3"/>
    <dgm:cxn modelId="{52D8BA0C-BED5-3249-AE94-C73608ECFC58}" type="presOf" srcId="{ED05DE12-238A-3749-9954-93EE56940234}" destId="{AD13185D-8F8B-694C-A970-120D4A799ED3}" srcOrd="0" destOrd="5" presId="urn:microsoft.com/office/officeart/2005/8/layout/process3"/>
    <dgm:cxn modelId="{6672FC0C-F13F-2347-8A78-6675D82D1BE9}" type="presOf" srcId="{9275CA49-9D29-7248-BDA4-EDE6E2AE5162}" destId="{3F9217CC-FD54-EC42-90E8-A0649A5EDB05}" srcOrd="0" destOrd="1" presId="urn:microsoft.com/office/officeart/2005/8/layout/process3"/>
    <dgm:cxn modelId="{E1BBA812-A9A3-3B4E-81F1-7D560A636D21}" srcId="{8336A0CF-848F-DD4C-8CF9-F57EFA22EA28}" destId="{C8BA371A-832A-E349-81B7-B419E4B35932}" srcOrd="4" destOrd="0" parTransId="{1437ED38-DF94-AD4F-8E80-3F1C7A4F0BD7}" sibTransId="{54AD70F0-6A4D-604E-82E4-E149C4BCD45C}"/>
    <dgm:cxn modelId="{FDDF9613-B42D-A140-9FC8-4D762873590C}" srcId="{8336A0CF-848F-DD4C-8CF9-F57EFA22EA28}" destId="{EDB5EF61-E1A9-C645-81D9-8024DB6A1E63}" srcOrd="3" destOrd="0" parTransId="{089CA837-404B-5249-937F-FDC96D6F188A}" sibTransId="{37C03AC0-D187-5D4F-8936-5028F6B942B0}"/>
    <dgm:cxn modelId="{467F3515-8E8A-BE40-A8E1-EEFD2F3EC315}" type="presOf" srcId="{E8A21B72-58D5-D74B-9895-A4CDAD809CF4}" destId="{B39EC02F-3B1D-1846-872D-95090005480A}" srcOrd="0" destOrd="0" presId="urn:microsoft.com/office/officeart/2005/8/layout/process3"/>
    <dgm:cxn modelId="{00B8BE23-A506-054C-81E6-2C390D2F7EA1}" type="presOf" srcId="{16A6AD12-4935-DF42-842F-E5174B322DF4}" destId="{3F9217CC-FD54-EC42-90E8-A0649A5EDB05}" srcOrd="0" destOrd="8" presId="urn:microsoft.com/office/officeart/2005/8/layout/process3"/>
    <dgm:cxn modelId="{95650D26-648C-4247-BD5F-56CC6087EECF}" type="presOf" srcId="{8336A0CF-848F-DD4C-8CF9-F57EFA22EA28}" destId="{C1A89608-9657-1E4E-B0D6-D713B5610863}" srcOrd="1" destOrd="0" presId="urn:microsoft.com/office/officeart/2005/8/layout/process3"/>
    <dgm:cxn modelId="{D0F18126-9D30-834E-8D5E-91EF76DE93F8}" type="presOf" srcId="{DCB86C96-5FC9-7F47-A9B2-D49546541787}" destId="{A7490F75-5E4E-594B-B0D3-23AEBB1C4A46}" srcOrd="0" destOrd="0" presId="urn:microsoft.com/office/officeart/2005/8/layout/process3"/>
    <dgm:cxn modelId="{5F4F492D-4C40-4240-8B32-08A43E7C2558}" type="presOf" srcId="{4EDE3A69-7D50-3440-A732-FA0983B6495A}" destId="{AD13185D-8F8B-694C-A970-120D4A799ED3}" srcOrd="0" destOrd="8" presId="urn:microsoft.com/office/officeart/2005/8/layout/process3"/>
    <dgm:cxn modelId="{B8878D2F-9BDA-8748-87F0-2C947F208400}" srcId="{8336A0CF-848F-DD4C-8CF9-F57EFA22EA28}" destId="{94AA13F5-7C0B-7C48-9EF8-F56AC560FF48}" srcOrd="2" destOrd="0" parTransId="{9299181E-CF1B-FD40-BB6C-C2BDCF5EE3AC}" sibTransId="{DE4A678A-E5A5-914F-9DE3-864E1E318E40}"/>
    <dgm:cxn modelId="{ACC66932-5325-484F-8746-08EF9B9F1BFA}" type="presOf" srcId="{8799B54A-DB4F-5C43-B05A-9E5C2DFC5905}" destId="{3F9217CC-FD54-EC42-90E8-A0649A5EDB05}" srcOrd="0" destOrd="5" presId="urn:microsoft.com/office/officeart/2005/8/layout/process3"/>
    <dgm:cxn modelId="{1E8FC436-41AC-7741-82B1-2D4DFA0379ED}" srcId="{487D14B9-4114-8345-AE5F-C65EA2756615}" destId="{A51312BE-35AF-3145-A249-3759D5BD1782}" srcOrd="5" destOrd="0" parTransId="{6CA306DA-D461-AD4C-A90C-97C92725DAA8}" sibTransId="{86AEA032-4205-F946-B7F3-EC3C800DC418}"/>
    <dgm:cxn modelId="{8619BF3C-55E2-8447-BDD4-7DDE48C40584}" srcId="{7B00A5A4-6EE9-614E-BFC3-6817E919E52F}" destId="{8799B54A-DB4F-5C43-B05A-9E5C2DFC5905}" srcOrd="5" destOrd="0" parTransId="{11115EAA-583B-6C40-B172-E59B55B0BF05}" sibTransId="{67A73B6A-10A6-3A4E-8D95-081E4C975D72}"/>
    <dgm:cxn modelId="{F149F23C-BF5F-3648-9012-2C7D2326BDA5}" type="presOf" srcId="{80BB2164-9E2E-9549-8DFA-291B25D21F65}" destId="{AD13185D-8F8B-694C-A970-120D4A799ED3}" srcOrd="0" destOrd="11" presId="urn:microsoft.com/office/officeart/2005/8/layout/process3"/>
    <dgm:cxn modelId="{2B77F53C-1846-234E-9AB4-9E4EFFFE924F}" type="presOf" srcId="{C8BA371A-832A-E349-81B7-B419E4B35932}" destId="{AD13185D-8F8B-694C-A970-120D4A799ED3}" srcOrd="0" destOrd="4" presId="urn:microsoft.com/office/officeart/2005/8/layout/process3"/>
    <dgm:cxn modelId="{B09DDA5D-2C99-5E40-BE4B-53E02A8C3C5E}" type="presOf" srcId="{2AF23BBF-D617-1C47-B530-25973F55ACCB}" destId="{AD13185D-8F8B-694C-A970-120D4A799ED3}" srcOrd="0" destOrd="6" presId="urn:microsoft.com/office/officeart/2005/8/layout/process3"/>
    <dgm:cxn modelId="{0B56CE5F-40B5-DB4B-969E-A5E0DA3C0581}" type="presOf" srcId="{1EB28761-C79F-B44B-BA73-2F430799637E}" destId="{3F9217CC-FD54-EC42-90E8-A0649A5EDB05}" srcOrd="0" destOrd="4" presId="urn:microsoft.com/office/officeart/2005/8/layout/process3"/>
    <dgm:cxn modelId="{00D43243-064F-2641-808F-7DE60A9EC8DC}" srcId="{7B00A5A4-6EE9-614E-BFC3-6817E919E52F}" destId="{9275CA49-9D29-7248-BDA4-EDE6E2AE5162}" srcOrd="1" destOrd="0" parTransId="{71258853-3C97-DE48-B4D9-9FAB5DBB8090}" sibTransId="{70B1CB96-B01E-9F45-8E9D-DE72D0B82F2F}"/>
    <dgm:cxn modelId="{86C59E65-3154-6247-82DA-B4202F5BBCF8}" type="presOf" srcId="{185F0FC3-81F5-ED4E-B465-E28533742213}" destId="{B39EC02F-3B1D-1846-872D-95090005480A}" srcOrd="0" destOrd="3" presId="urn:microsoft.com/office/officeart/2005/8/layout/process3"/>
    <dgm:cxn modelId="{8515D246-5CAD-3E47-B3EB-9D2E6FDCCD12}" srcId="{7B00A5A4-6EE9-614E-BFC3-6817E919E52F}" destId="{16A6AD12-4935-DF42-842F-E5174B322DF4}" srcOrd="8" destOrd="0" parTransId="{1C20D96B-9A66-B148-A03E-34CD903F0136}" sibTransId="{58D6CD41-B6F5-904C-88A7-87C93B3835B0}"/>
    <dgm:cxn modelId="{66DD4367-8D9A-2944-9F47-27A05BFCE474}" srcId="{487D14B9-4114-8345-AE5F-C65EA2756615}" destId="{185F0FC3-81F5-ED4E-B465-E28533742213}" srcOrd="3" destOrd="0" parTransId="{A7E6D73F-D6AB-A840-9CDA-FFC801108C23}" sibTransId="{1E24A273-C264-8544-96FA-E25D7A821817}"/>
    <dgm:cxn modelId="{E786EB67-703E-CC44-87EA-E82E0EC45707}" srcId="{487D14B9-4114-8345-AE5F-C65EA2756615}" destId="{7CE6C7CF-88E6-F64D-A1F3-DCA23B47053B}" srcOrd="6" destOrd="0" parTransId="{3A6ABCF1-7021-3C4D-8512-2F9089F6A9A0}" sibTransId="{21BDC733-DF8A-D94E-B18C-87171B640894}"/>
    <dgm:cxn modelId="{526CED67-F823-3C4B-93FA-39A43F688366}" type="presOf" srcId="{5CAA22F1-CE72-7F46-B0C8-B5ECD9082D2B}" destId="{3F9217CC-FD54-EC42-90E8-A0649A5EDB05}" srcOrd="0" destOrd="7" presId="urn:microsoft.com/office/officeart/2005/8/layout/process3"/>
    <dgm:cxn modelId="{5E4D5149-8577-3547-A74E-3961DC06493D}" type="presOf" srcId="{DCB86C96-5FC9-7F47-A9B2-D49546541787}" destId="{D01F13FC-7750-BB4B-92BC-41C7D1B0D02C}" srcOrd="1" destOrd="0" presId="urn:microsoft.com/office/officeart/2005/8/layout/process3"/>
    <dgm:cxn modelId="{A168EB6A-287B-2B42-9905-7267CBB0E119}" srcId="{8336A0CF-848F-DD4C-8CF9-F57EFA22EA28}" destId="{ED05DE12-238A-3749-9954-93EE56940234}" srcOrd="5" destOrd="0" parTransId="{E1DF3BAB-9547-2E40-90F3-87E5878D8F05}" sibTransId="{73AE2946-A010-1942-9DC0-7B3F423AFF69}"/>
    <dgm:cxn modelId="{FB42294B-3060-AA4A-B077-D740B4106E7A}" type="presOf" srcId="{EDB5EF61-E1A9-C645-81D9-8024DB6A1E63}" destId="{AD13185D-8F8B-694C-A970-120D4A799ED3}" srcOrd="0" destOrd="3" presId="urn:microsoft.com/office/officeart/2005/8/layout/process3"/>
    <dgm:cxn modelId="{671A0C4E-B8C4-3C46-BA2B-ECFB27C79DBF}" type="presOf" srcId="{08B894A2-2C49-944E-8BA6-0000BE9C626F}" destId="{AD13185D-8F8B-694C-A970-120D4A799ED3}" srcOrd="0" destOrd="9" presId="urn:microsoft.com/office/officeart/2005/8/layout/process3"/>
    <dgm:cxn modelId="{C37E1A70-FC87-A043-B9CD-5BFC8D01413A}" srcId="{7B00A5A4-6EE9-614E-BFC3-6817E919E52F}" destId="{FB856331-2B42-AF4C-B93D-D64E67AAC015}" srcOrd="0" destOrd="0" parTransId="{3BC0D419-2F6F-7549-8A7D-0ED648900CF4}" sibTransId="{37657E7A-9DCF-2242-BF94-5E9AEE733A6B}"/>
    <dgm:cxn modelId="{E93DA652-0DDC-D045-8BC1-2CB664BABC33}" type="presOf" srcId="{0AE7FF0B-4C2E-A149-B06F-A8F6B6B3C83C}" destId="{7994CFF4-70F3-1645-8663-527FF4DBAB3B}" srcOrd="1" destOrd="0" presId="urn:microsoft.com/office/officeart/2005/8/layout/process3"/>
    <dgm:cxn modelId="{CBDA5254-3A69-F149-A232-138E5004A573}" srcId="{487D14B9-4114-8345-AE5F-C65EA2756615}" destId="{DB191ED5-F813-4841-9712-AFE16A85A33A}" srcOrd="1" destOrd="0" parTransId="{D13184CB-0322-0C4A-BC9D-B81182F791EC}" sibTransId="{D464029B-B0A5-B04D-8281-58E8D79AFE45}"/>
    <dgm:cxn modelId="{40AC075A-1A80-B941-BAF9-BB06FCC5435D}" srcId="{7B00A5A4-6EE9-614E-BFC3-6817E919E52F}" destId="{9AEA3981-06E1-A94F-B477-068CBC0F0A35}" srcOrd="9" destOrd="0" parTransId="{CA430E76-3193-AA4E-9183-2FB0D2264B2B}" sibTransId="{1210E14D-AA1A-7F48-8430-89F78F6F81AA}"/>
    <dgm:cxn modelId="{F7EC6B81-D559-0D4B-8BCB-814BF5038F79}" srcId="{8336A0CF-848F-DD4C-8CF9-F57EFA22EA28}" destId="{D046712E-EC8B-2A42-8EC7-75A30E17A904}" srcOrd="0" destOrd="0" parTransId="{56971ACE-3627-D646-B4F9-6A6F57B92DC5}" sibTransId="{DF3CD6D7-AB8C-F840-BE9B-17BDC23E0C4C}"/>
    <dgm:cxn modelId="{20A8FD81-FB0B-5A4B-AD0B-07C3D5CF8F1D}" srcId="{8336A0CF-848F-DD4C-8CF9-F57EFA22EA28}" destId="{FAC584CB-DBC2-FB47-883D-35868DC225FA}" srcOrd="7" destOrd="0" parTransId="{27A0553D-EB55-B546-AE95-5ED1733C472B}" sibTransId="{2A42309D-3AA4-BE41-806F-1487AF8DFE6C}"/>
    <dgm:cxn modelId="{E1FA5387-2774-7E4C-A7CE-794FC3849C13}" srcId="{487D14B9-4114-8345-AE5F-C65EA2756615}" destId="{7BF741D3-62D9-874F-B3BC-B3B32B042C77}" srcOrd="4" destOrd="0" parTransId="{32A437B2-E04C-1444-8449-936122055485}" sibTransId="{7AF3D4CC-2F68-BF40-BE88-23DB01B9DAC0}"/>
    <dgm:cxn modelId="{92E5498B-9A64-3348-8E8D-E4F19BEC43B2}" srcId="{31198C7D-B29F-1B47-9958-527557E8AF75}" destId="{8336A0CF-848F-DD4C-8CF9-F57EFA22EA28}" srcOrd="0" destOrd="0" parTransId="{0F2CEB60-EAF0-7D4B-9559-F879CAE67CA9}" sibTransId="{0AE7FF0B-4C2E-A149-B06F-A8F6B6B3C83C}"/>
    <dgm:cxn modelId="{15277C8B-A757-4E40-A26C-BF0D17D045D5}" srcId="{7B00A5A4-6EE9-614E-BFC3-6817E919E52F}" destId="{A4F722F3-9656-5A44-A504-4E4BAF4D220A}" srcOrd="6" destOrd="0" parTransId="{67873AAE-2633-9F41-86AD-CEBADFE0E0CB}" sibTransId="{72B1EE48-E651-CB49-B70D-4589C8E67BAC}"/>
    <dgm:cxn modelId="{5D43DA8E-6F4C-B64F-8033-756873A53ABF}" type="presOf" srcId="{D046712E-EC8B-2A42-8EC7-75A30E17A904}" destId="{AD13185D-8F8B-694C-A970-120D4A799ED3}" srcOrd="0" destOrd="0" presId="urn:microsoft.com/office/officeart/2005/8/layout/process3"/>
    <dgm:cxn modelId="{A34F1F8F-967B-3B46-9163-773C7BF6D3AB}" type="presOf" srcId="{7BF741D3-62D9-874F-B3BC-B3B32B042C77}" destId="{B39EC02F-3B1D-1846-872D-95090005480A}" srcOrd="0" destOrd="4" presId="urn:microsoft.com/office/officeart/2005/8/layout/process3"/>
    <dgm:cxn modelId="{C79F408F-9518-0D47-B263-641125EB2C29}" srcId="{8336A0CF-848F-DD4C-8CF9-F57EFA22EA28}" destId="{08B894A2-2C49-944E-8BA6-0000BE9C626F}" srcOrd="9" destOrd="0" parTransId="{AD483D6D-E3B5-1B47-B7CA-E932B6715DB3}" sibTransId="{214C7EA5-6A4D-3F4C-B820-533521EFBB1E}"/>
    <dgm:cxn modelId="{45FC7E8F-78BE-3E45-80DE-7779C0EBA885}" type="presOf" srcId="{94AA13F5-7C0B-7C48-9EF8-F56AC560FF48}" destId="{AD13185D-8F8B-694C-A970-120D4A799ED3}" srcOrd="0" destOrd="2" presId="urn:microsoft.com/office/officeart/2005/8/layout/process3"/>
    <dgm:cxn modelId="{91732091-BA63-524B-8272-8632CAC06526}" srcId="{31198C7D-B29F-1B47-9958-527557E8AF75}" destId="{7B00A5A4-6EE9-614E-BFC3-6817E919E52F}" srcOrd="1" destOrd="0" parTransId="{3EAAD651-3DB5-C647-A05E-01790708DB89}" sibTransId="{DCB86C96-5FC9-7F47-A9B2-D49546541787}"/>
    <dgm:cxn modelId="{A8EBEF91-B978-0F4F-B408-03B72A15C3C2}" srcId="{7B00A5A4-6EE9-614E-BFC3-6817E919E52F}" destId="{A9D236E5-62F8-5C49-8375-1A2A0FA161CF}" srcOrd="2" destOrd="0" parTransId="{DAC59D4F-CAC3-3C42-90E2-DDEB64FA9BF5}" sibTransId="{4DEC0B2A-E918-F14F-B2E7-584735ECB135}"/>
    <dgm:cxn modelId="{F0CB439E-43E0-DE49-8D36-ED79224A99C5}" srcId="{487D14B9-4114-8345-AE5F-C65EA2756615}" destId="{E9592324-D25E-0242-AF5E-7A9FBAEF508A}" srcOrd="2" destOrd="0" parTransId="{E5F9EFEE-EE3F-2D4D-BB1F-38ABA0268283}" sibTransId="{449D8D49-A58C-4E40-A30F-83C9BF015233}"/>
    <dgm:cxn modelId="{251C7E9F-A8F9-564B-AC65-4B4FD20997C3}" type="presOf" srcId="{23D9AD03-D686-9441-9D39-F53AF34FD21C}" destId="{AD13185D-8F8B-694C-A970-120D4A799ED3}" srcOrd="0" destOrd="10" presId="urn:microsoft.com/office/officeart/2005/8/layout/process3"/>
    <dgm:cxn modelId="{8DC6D3A9-70E7-D141-A33B-6814AF71B3E8}" srcId="{7B00A5A4-6EE9-614E-BFC3-6817E919E52F}" destId="{5CAA22F1-CE72-7F46-B0C8-B5ECD9082D2B}" srcOrd="7" destOrd="0" parTransId="{80FD5B0E-B546-784A-8D0D-389D6BFE19A9}" sibTransId="{6BBCA5CE-7DB7-424D-8F94-616E9F1E7DE6}"/>
    <dgm:cxn modelId="{B25E72AA-4518-3C4B-8B6B-73130AF68776}" type="presOf" srcId="{A4F722F3-9656-5A44-A504-4E4BAF4D220A}" destId="{3F9217CC-FD54-EC42-90E8-A0649A5EDB05}" srcOrd="0" destOrd="6" presId="urn:microsoft.com/office/officeart/2005/8/layout/process3"/>
    <dgm:cxn modelId="{6A6D5AAB-FE9F-844D-B43B-5CB29A77DE1A}" type="presOf" srcId="{A9D236E5-62F8-5C49-8375-1A2A0FA161CF}" destId="{3F9217CC-FD54-EC42-90E8-A0649A5EDB05}" srcOrd="0" destOrd="2" presId="urn:microsoft.com/office/officeart/2005/8/layout/process3"/>
    <dgm:cxn modelId="{70A7EFAF-A0AB-0D48-92DB-F9B1CFFA7FAD}" type="presOf" srcId="{7B00A5A4-6EE9-614E-BFC3-6817E919E52F}" destId="{1B4DFB14-EB24-9448-99F7-4208F19BFEDB}" srcOrd="1" destOrd="0" presId="urn:microsoft.com/office/officeart/2005/8/layout/process3"/>
    <dgm:cxn modelId="{3ABDFDAF-B42D-AC4A-AA52-19F90CFD7A59}" type="presOf" srcId="{0AE7FF0B-4C2E-A149-B06F-A8F6B6B3C83C}" destId="{53EB460D-AC3C-CE49-9775-B078BA763D1A}" srcOrd="0" destOrd="0" presId="urn:microsoft.com/office/officeart/2005/8/layout/process3"/>
    <dgm:cxn modelId="{745CB8B2-DBFB-6945-BE20-3F40EF577B3C}" srcId="{8336A0CF-848F-DD4C-8CF9-F57EFA22EA28}" destId="{2AF23BBF-D617-1C47-B530-25973F55ACCB}" srcOrd="6" destOrd="0" parTransId="{83ED75CB-8443-0E45-88EA-E1B02864576F}" sibTransId="{5091D851-DEED-AC44-B3E5-435CBD1E12FB}"/>
    <dgm:cxn modelId="{9785A8B6-7EA0-924A-9E1B-40E1826540B0}" type="presOf" srcId="{8336A0CF-848F-DD4C-8CF9-F57EFA22EA28}" destId="{86129A39-1505-4C4A-80FC-DBD9D094B5CD}" srcOrd="0" destOrd="0" presId="urn:microsoft.com/office/officeart/2005/8/layout/process3"/>
    <dgm:cxn modelId="{5B65A3BF-FB7B-8D4E-B0DE-062097276A5D}" type="presOf" srcId="{FB856331-2B42-AF4C-B93D-D64E67AAC015}" destId="{3F9217CC-FD54-EC42-90E8-A0649A5EDB05}" srcOrd="0" destOrd="0" presId="urn:microsoft.com/office/officeart/2005/8/layout/process3"/>
    <dgm:cxn modelId="{8D5685C7-5A1F-BF43-8140-4D91E1A256A1}" type="presOf" srcId="{FAC584CB-DBC2-FB47-883D-35868DC225FA}" destId="{AD13185D-8F8B-694C-A970-120D4A799ED3}" srcOrd="0" destOrd="7" presId="urn:microsoft.com/office/officeart/2005/8/layout/process3"/>
    <dgm:cxn modelId="{FA97C0C7-1786-C842-B3CE-ABD86609C17E}" type="presOf" srcId="{7B00A5A4-6EE9-614E-BFC3-6817E919E52F}" destId="{155C8380-F103-EC4A-8B57-FB19FA18CA06}" srcOrd="0" destOrd="0" presId="urn:microsoft.com/office/officeart/2005/8/layout/process3"/>
    <dgm:cxn modelId="{7539F9C8-98C1-C84E-95FE-D429BEA57961}" srcId="{8336A0CF-848F-DD4C-8CF9-F57EFA22EA28}" destId="{23D9AD03-D686-9441-9D39-F53AF34FD21C}" srcOrd="10" destOrd="0" parTransId="{DA10C6B3-CF31-7448-9319-8352AC8DFCA2}" sibTransId="{B52385B9-F309-8E4A-BBD4-EAC078209047}"/>
    <dgm:cxn modelId="{92EBA8C9-053A-AF43-94BE-AC7D2226C684}" srcId="{7B00A5A4-6EE9-614E-BFC3-6817E919E52F}" destId="{1EB28761-C79F-B44B-BA73-2F430799637E}" srcOrd="4" destOrd="0" parTransId="{12B37BF3-4640-DB47-90E2-5C18D7BEEF43}" sibTransId="{8299C1DD-97A6-664A-8FA1-AA242414A009}"/>
    <dgm:cxn modelId="{67F22BCE-F10F-8E47-9555-0357DD9A1721}" srcId="{8336A0CF-848F-DD4C-8CF9-F57EFA22EA28}" destId="{4EDE3A69-7D50-3440-A732-FA0983B6495A}" srcOrd="8" destOrd="0" parTransId="{CA27E8D8-2088-F045-9A69-44BD7BBD73E3}" sibTransId="{E6248B8C-BC5A-7B4A-BE45-1CA39389FA56}"/>
    <dgm:cxn modelId="{2DD90BCF-A651-DA4E-BC82-9EE01E01D125}" srcId="{487D14B9-4114-8345-AE5F-C65EA2756615}" destId="{E8A21B72-58D5-D74B-9895-A4CDAD809CF4}" srcOrd="0" destOrd="0" parTransId="{04E656FD-5711-6040-B606-93DF9022C902}" sibTransId="{8EACAABA-CEFA-5545-BF90-7A2A759623E8}"/>
    <dgm:cxn modelId="{9BB5D7D0-8A5F-BF41-99D5-832BB89A03F6}" type="presOf" srcId="{487D14B9-4114-8345-AE5F-C65EA2756615}" destId="{4265A4B9-B33D-E54A-B299-53759A88F016}" srcOrd="1" destOrd="0" presId="urn:microsoft.com/office/officeart/2005/8/layout/process3"/>
    <dgm:cxn modelId="{71D003D5-1C52-794E-852E-4D0DCB39A7B0}" type="presOf" srcId="{31198C7D-B29F-1B47-9958-527557E8AF75}" destId="{1AD2B9AB-B87B-2745-8503-A7BDF2809565}" srcOrd="0" destOrd="0" presId="urn:microsoft.com/office/officeart/2005/8/layout/process3"/>
    <dgm:cxn modelId="{A06616D8-4768-8D4F-8463-AA8A062C31CA}" type="presOf" srcId="{A51312BE-35AF-3145-A249-3759D5BD1782}" destId="{B39EC02F-3B1D-1846-872D-95090005480A}" srcOrd="0" destOrd="5" presId="urn:microsoft.com/office/officeart/2005/8/layout/process3"/>
    <dgm:cxn modelId="{C31402EB-CA3C-984F-86E1-4DD4ADCC751C}" type="presOf" srcId="{7CE6C7CF-88E6-F64D-A1F3-DCA23B47053B}" destId="{B39EC02F-3B1D-1846-872D-95090005480A}" srcOrd="0" destOrd="6" presId="urn:microsoft.com/office/officeart/2005/8/layout/process3"/>
    <dgm:cxn modelId="{CB5538ED-7CEA-2A40-811E-EBA5D7D6A6A7}" type="presOf" srcId="{8DE0ADF1-1D97-0A4C-B741-35ADE4E289E3}" destId="{AD13185D-8F8B-694C-A970-120D4A799ED3}" srcOrd="0" destOrd="1" presId="urn:microsoft.com/office/officeart/2005/8/layout/process3"/>
    <dgm:cxn modelId="{FC84B5F1-C162-9546-B3A4-29804D4D5AA6}" srcId="{31198C7D-B29F-1B47-9958-527557E8AF75}" destId="{487D14B9-4114-8345-AE5F-C65EA2756615}" srcOrd="2" destOrd="0" parTransId="{92B514A1-A347-EF41-B38E-C2979BED5FBB}" sibTransId="{DB981315-4966-504C-8951-F6233BFA5E29}"/>
    <dgm:cxn modelId="{0FF075F4-0FC8-9348-9F2B-0123C9C8B4E3}" type="presOf" srcId="{DB191ED5-F813-4841-9712-AFE16A85A33A}" destId="{B39EC02F-3B1D-1846-872D-95090005480A}" srcOrd="0" destOrd="1" presId="urn:microsoft.com/office/officeart/2005/8/layout/process3"/>
    <dgm:cxn modelId="{64FF3DF8-2EBF-B54A-97B0-EECC19EEA4E0}" type="presOf" srcId="{487D14B9-4114-8345-AE5F-C65EA2756615}" destId="{D51A5820-9EB1-A243-A385-63BA7873037C}" srcOrd="0" destOrd="0" presId="urn:microsoft.com/office/officeart/2005/8/layout/process3"/>
    <dgm:cxn modelId="{23E7D7F9-1904-9B4E-AF90-53BEC12A27A3}" srcId="{7B00A5A4-6EE9-614E-BFC3-6817E919E52F}" destId="{7FFA5282-6F91-5848-948A-EE4547277D4F}" srcOrd="3" destOrd="0" parTransId="{0E7FD469-0131-704A-8470-27F851518792}" sibTransId="{0FBA6673-09EB-7F48-A9FA-6A8A114969C4}"/>
    <dgm:cxn modelId="{5627A7FB-27E2-B040-B31E-5232108A5514}" srcId="{8336A0CF-848F-DD4C-8CF9-F57EFA22EA28}" destId="{8DE0ADF1-1D97-0A4C-B741-35ADE4E289E3}" srcOrd="1" destOrd="0" parTransId="{3D2C74F7-A357-9A4B-8CA9-0DE8804C3845}" sibTransId="{78FD03ED-7775-FA40-8B61-CA67B503C0FE}"/>
    <dgm:cxn modelId="{0A0FBE8A-2E47-F849-8617-70AAF6D1D7E7}" type="presParOf" srcId="{1AD2B9AB-B87B-2745-8503-A7BDF2809565}" destId="{402E7166-B554-D64F-8F2E-5408DC912FBE}" srcOrd="0" destOrd="0" presId="urn:microsoft.com/office/officeart/2005/8/layout/process3"/>
    <dgm:cxn modelId="{04DB868E-35EE-4540-AC71-36D06642300F}" type="presParOf" srcId="{402E7166-B554-D64F-8F2E-5408DC912FBE}" destId="{86129A39-1505-4C4A-80FC-DBD9D094B5CD}" srcOrd="0" destOrd="0" presId="urn:microsoft.com/office/officeart/2005/8/layout/process3"/>
    <dgm:cxn modelId="{BBC589D6-F2ED-0546-BF3F-DFF5BC5BF4C6}" type="presParOf" srcId="{402E7166-B554-D64F-8F2E-5408DC912FBE}" destId="{C1A89608-9657-1E4E-B0D6-D713B5610863}" srcOrd="1" destOrd="0" presId="urn:microsoft.com/office/officeart/2005/8/layout/process3"/>
    <dgm:cxn modelId="{E52776A2-FF86-8945-A01C-6CCE11E56FCC}" type="presParOf" srcId="{402E7166-B554-D64F-8F2E-5408DC912FBE}" destId="{AD13185D-8F8B-694C-A970-120D4A799ED3}" srcOrd="2" destOrd="0" presId="urn:microsoft.com/office/officeart/2005/8/layout/process3"/>
    <dgm:cxn modelId="{41049555-E6AA-914E-A0C3-D55F46FB4E4D}" type="presParOf" srcId="{1AD2B9AB-B87B-2745-8503-A7BDF2809565}" destId="{53EB460D-AC3C-CE49-9775-B078BA763D1A}" srcOrd="1" destOrd="0" presId="urn:microsoft.com/office/officeart/2005/8/layout/process3"/>
    <dgm:cxn modelId="{1C003853-C822-9A4A-A4D9-730F12FAE961}" type="presParOf" srcId="{53EB460D-AC3C-CE49-9775-B078BA763D1A}" destId="{7994CFF4-70F3-1645-8663-527FF4DBAB3B}" srcOrd="0" destOrd="0" presId="urn:microsoft.com/office/officeart/2005/8/layout/process3"/>
    <dgm:cxn modelId="{F509AFCF-5AD8-0042-9392-A6062D5DC674}" type="presParOf" srcId="{1AD2B9AB-B87B-2745-8503-A7BDF2809565}" destId="{DFCF4BC4-1F5B-4343-9F97-916B6946F601}" srcOrd="2" destOrd="0" presId="urn:microsoft.com/office/officeart/2005/8/layout/process3"/>
    <dgm:cxn modelId="{9D523733-6C26-334D-90DF-FE500C99F86F}" type="presParOf" srcId="{DFCF4BC4-1F5B-4343-9F97-916B6946F601}" destId="{155C8380-F103-EC4A-8B57-FB19FA18CA06}" srcOrd="0" destOrd="0" presId="urn:microsoft.com/office/officeart/2005/8/layout/process3"/>
    <dgm:cxn modelId="{F9697F80-F968-3142-9CE2-53ACDEBC9A45}" type="presParOf" srcId="{DFCF4BC4-1F5B-4343-9F97-916B6946F601}" destId="{1B4DFB14-EB24-9448-99F7-4208F19BFEDB}" srcOrd="1" destOrd="0" presId="urn:microsoft.com/office/officeart/2005/8/layout/process3"/>
    <dgm:cxn modelId="{90085C41-81FD-5242-A65D-FE46D97506E5}" type="presParOf" srcId="{DFCF4BC4-1F5B-4343-9F97-916B6946F601}" destId="{3F9217CC-FD54-EC42-90E8-A0649A5EDB05}" srcOrd="2" destOrd="0" presId="urn:microsoft.com/office/officeart/2005/8/layout/process3"/>
    <dgm:cxn modelId="{0397EF65-F860-3044-A3F2-13EF3AA2C9FD}" type="presParOf" srcId="{1AD2B9AB-B87B-2745-8503-A7BDF2809565}" destId="{A7490F75-5E4E-594B-B0D3-23AEBB1C4A46}" srcOrd="3" destOrd="0" presId="urn:microsoft.com/office/officeart/2005/8/layout/process3"/>
    <dgm:cxn modelId="{1F3CC49C-66F6-6E4C-9FB6-6375260A0D1D}" type="presParOf" srcId="{A7490F75-5E4E-594B-B0D3-23AEBB1C4A46}" destId="{D01F13FC-7750-BB4B-92BC-41C7D1B0D02C}" srcOrd="0" destOrd="0" presId="urn:microsoft.com/office/officeart/2005/8/layout/process3"/>
    <dgm:cxn modelId="{6760FB6F-D41C-4D48-8979-679BF679600C}" type="presParOf" srcId="{1AD2B9AB-B87B-2745-8503-A7BDF2809565}" destId="{1F0B3605-86F4-5A4F-B115-BDD9B20705C6}" srcOrd="4" destOrd="0" presId="urn:microsoft.com/office/officeart/2005/8/layout/process3"/>
    <dgm:cxn modelId="{90BE55F5-73F9-904C-B430-E62A3683D393}" type="presParOf" srcId="{1F0B3605-86F4-5A4F-B115-BDD9B20705C6}" destId="{D51A5820-9EB1-A243-A385-63BA7873037C}" srcOrd="0" destOrd="0" presId="urn:microsoft.com/office/officeart/2005/8/layout/process3"/>
    <dgm:cxn modelId="{C97A5A98-FB07-7742-9A47-7A81C10DA417}" type="presParOf" srcId="{1F0B3605-86F4-5A4F-B115-BDD9B20705C6}" destId="{4265A4B9-B33D-E54A-B299-53759A88F016}" srcOrd="1" destOrd="0" presId="urn:microsoft.com/office/officeart/2005/8/layout/process3"/>
    <dgm:cxn modelId="{A0504972-24AC-AC4C-AA99-A0CE390AE126}" type="presParOf" srcId="{1F0B3605-86F4-5A4F-B115-BDD9B20705C6}" destId="{B39EC02F-3B1D-1846-872D-95090005480A}"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E4BFF0C-50ED-CE4D-8F15-62D73683BFD8}" type="doc">
      <dgm:prSet loTypeId="urn:microsoft.com/office/officeart/2008/layout/VerticalCurvedList" loCatId="" qsTypeId="urn:microsoft.com/office/officeart/2005/8/quickstyle/simple1" qsCatId="simple" csTypeId="urn:microsoft.com/office/officeart/2005/8/colors/accent1_2" csCatId="accent1" phldr="1"/>
      <dgm:spPr/>
      <dgm:t>
        <a:bodyPr/>
        <a:lstStyle/>
        <a:p>
          <a:endParaRPr lang="en-US"/>
        </a:p>
      </dgm:t>
    </dgm:pt>
    <dgm:pt modelId="{4D8C6BF3-1F0E-E246-B191-A0949CB22CF0}">
      <dgm:prSet phldrT="[Text]"/>
      <dgm:spPr/>
      <dgm:t>
        <a:bodyPr/>
        <a:lstStyle/>
        <a:p>
          <a:r>
            <a:rPr lang="en-US" dirty="0"/>
            <a:t>Recruit/Prospective Applicant</a:t>
          </a:r>
        </a:p>
      </dgm:t>
    </dgm:pt>
    <dgm:pt modelId="{94F3A789-9B5B-574A-9A62-C1FABE2C9E0A}" type="parTrans" cxnId="{E0772C1E-2670-1A4E-B9FF-8035F0490AC5}">
      <dgm:prSet/>
      <dgm:spPr/>
      <dgm:t>
        <a:bodyPr/>
        <a:lstStyle/>
        <a:p>
          <a:endParaRPr lang="en-US"/>
        </a:p>
      </dgm:t>
    </dgm:pt>
    <dgm:pt modelId="{E67345A0-89AE-5E4A-B4D3-0217CC6B9F76}" type="sibTrans" cxnId="{E0772C1E-2670-1A4E-B9FF-8035F0490AC5}">
      <dgm:prSet/>
      <dgm:spPr/>
      <dgm:t>
        <a:bodyPr/>
        <a:lstStyle/>
        <a:p>
          <a:endParaRPr lang="en-US"/>
        </a:p>
      </dgm:t>
    </dgm:pt>
    <dgm:pt modelId="{70981A4D-3095-6746-A475-115E00DE7C34}">
      <dgm:prSet phldrT="[Text]"/>
      <dgm:spPr/>
      <dgm:t>
        <a:bodyPr/>
        <a:lstStyle/>
        <a:p>
          <a:r>
            <a:rPr lang="en-US" dirty="0"/>
            <a:t>In-Progress/Applicant</a:t>
          </a:r>
        </a:p>
      </dgm:t>
    </dgm:pt>
    <dgm:pt modelId="{976ED116-9F70-F147-B5E0-FE8183B6F91F}" type="parTrans" cxnId="{75305613-ACE9-114F-90D7-68BB644C4DDA}">
      <dgm:prSet/>
      <dgm:spPr/>
      <dgm:t>
        <a:bodyPr/>
        <a:lstStyle/>
        <a:p>
          <a:endParaRPr lang="en-US"/>
        </a:p>
      </dgm:t>
    </dgm:pt>
    <dgm:pt modelId="{7CEE68D6-FAE7-9E4F-BA05-C018D185161D}" type="sibTrans" cxnId="{75305613-ACE9-114F-90D7-68BB644C4DDA}">
      <dgm:prSet/>
      <dgm:spPr/>
      <dgm:t>
        <a:bodyPr/>
        <a:lstStyle/>
        <a:p>
          <a:endParaRPr lang="en-US"/>
        </a:p>
      </dgm:t>
    </dgm:pt>
    <dgm:pt modelId="{E311F103-A6AA-6643-B1B4-9093B4F51E6A}">
      <dgm:prSet phldrT="[Text]"/>
      <dgm:spPr/>
      <dgm:t>
        <a:bodyPr/>
        <a:lstStyle/>
        <a:p>
          <a:r>
            <a:rPr lang="en-US" dirty="0"/>
            <a:t>Applicant for Consideration (aka Applicant Review)</a:t>
          </a:r>
        </a:p>
      </dgm:t>
    </dgm:pt>
    <dgm:pt modelId="{8ED680B4-19ED-594E-B2DB-9B401392CD25}" type="parTrans" cxnId="{5A2BF6F1-8CAB-E642-89CC-1D028BD36AEF}">
      <dgm:prSet/>
      <dgm:spPr/>
      <dgm:t>
        <a:bodyPr/>
        <a:lstStyle/>
        <a:p>
          <a:endParaRPr lang="en-US"/>
        </a:p>
      </dgm:t>
    </dgm:pt>
    <dgm:pt modelId="{564FC496-E0F6-7144-9FD2-0C236DCCC3B3}" type="sibTrans" cxnId="{5A2BF6F1-8CAB-E642-89CC-1D028BD36AEF}">
      <dgm:prSet/>
      <dgm:spPr/>
      <dgm:t>
        <a:bodyPr/>
        <a:lstStyle/>
        <a:p>
          <a:endParaRPr lang="en-US"/>
        </a:p>
      </dgm:t>
    </dgm:pt>
    <dgm:pt modelId="{7CCFB301-160C-D246-BD21-DF4461D803C4}">
      <dgm:prSet phldrT="[Text]"/>
      <dgm:spPr/>
      <dgm:t>
        <a:bodyPr/>
        <a:lstStyle/>
        <a:p>
          <a:r>
            <a:rPr lang="en-US" dirty="0"/>
            <a:t>Admitted Applicant</a:t>
          </a:r>
        </a:p>
      </dgm:t>
    </dgm:pt>
    <dgm:pt modelId="{139D4EEC-E0B7-5C42-ACDB-E4A1121B5B22}" type="parTrans" cxnId="{BF6F9B01-C882-514F-B185-66AC0AD3808B}">
      <dgm:prSet/>
      <dgm:spPr/>
      <dgm:t>
        <a:bodyPr/>
        <a:lstStyle/>
        <a:p>
          <a:endParaRPr lang="en-US"/>
        </a:p>
      </dgm:t>
    </dgm:pt>
    <dgm:pt modelId="{E98E8D97-E243-3249-9E7E-268DA3F35423}" type="sibTrans" cxnId="{BF6F9B01-C882-514F-B185-66AC0AD3808B}">
      <dgm:prSet/>
      <dgm:spPr/>
      <dgm:t>
        <a:bodyPr/>
        <a:lstStyle/>
        <a:p>
          <a:endParaRPr lang="en-US"/>
        </a:p>
      </dgm:t>
    </dgm:pt>
    <dgm:pt modelId="{02E7DDBE-2F3F-E441-9BFA-6496635615E6}">
      <dgm:prSet phldrT="[Text]"/>
      <dgm:spPr/>
      <dgm:t>
        <a:bodyPr/>
        <a:lstStyle/>
        <a:p>
          <a:r>
            <a:rPr lang="en-US" dirty="0"/>
            <a:t>Pre-Matriculant</a:t>
          </a:r>
        </a:p>
      </dgm:t>
    </dgm:pt>
    <dgm:pt modelId="{E4496676-9A58-9C42-A6D5-8986718B53FA}" type="sibTrans" cxnId="{45C844FD-A13F-F747-A90A-8EC81A6B982C}">
      <dgm:prSet/>
      <dgm:spPr/>
      <dgm:t>
        <a:bodyPr/>
        <a:lstStyle/>
        <a:p>
          <a:endParaRPr lang="en-US"/>
        </a:p>
      </dgm:t>
    </dgm:pt>
    <dgm:pt modelId="{07A3A131-988D-024F-BBC4-85D443B90800}" type="parTrans" cxnId="{45C844FD-A13F-F747-A90A-8EC81A6B982C}">
      <dgm:prSet/>
      <dgm:spPr/>
      <dgm:t>
        <a:bodyPr/>
        <a:lstStyle/>
        <a:p>
          <a:endParaRPr lang="en-US"/>
        </a:p>
      </dgm:t>
    </dgm:pt>
    <dgm:pt modelId="{FE573FC9-93D9-C54B-973F-493447E9F9B6}">
      <dgm:prSet phldrT="[Text]"/>
      <dgm:spPr/>
      <dgm:t>
        <a:bodyPr/>
        <a:lstStyle/>
        <a:p>
          <a:r>
            <a:rPr lang="en-US" dirty="0"/>
            <a:t>Student</a:t>
          </a:r>
        </a:p>
      </dgm:t>
    </dgm:pt>
    <dgm:pt modelId="{C0F7BF38-30B4-F14D-B262-067D43614EED}" type="parTrans" cxnId="{9916537A-56C3-EB4F-B8DF-631E43EDED44}">
      <dgm:prSet/>
      <dgm:spPr/>
      <dgm:t>
        <a:bodyPr/>
        <a:lstStyle/>
        <a:p>
          <a:endParaRPr lang="en-US"/>
        </a:p>
      </dgm:t>
    </dgm:pt>
    <dgm:pt modelId="{87DFF2B0-E689-D044-BF83-FA79689B633A}" type="sibTrans" cxnId="{9916537A-56C3-EB4F-B8DF-631E43EDED44}">
      <dgm:prSet/>
      <dgm:spPr/>
      <dgm:t>
        <a:bodyPr/>
        <a:lstStyle/>
        <a:p>
          <a:endParaRPr lang="en-US"/>
        </a:p>
      </dgm:t>
    </dgm:pt>
    <dgm:pt modelId="{5569D7B7-F279-5348-A026-3BD85F9BF9BB}" type="pres">
      <dgm:prSet presAssocID="{BE4BFF0C-50ED-CE4D-8F15-62D73683BFD8}" presName="Name0" presStyleCnt="0">
        <dgm:presLayoutVars>
          <dgm:chMax val="7"/>
          <dgm:chPref val="7"/>
          <dgm:dir/>
        </dgm:presLayoutVars>
      </dgm:prSet>
      <dgm:spPr/>
    </dgm:pt>
    <dgm:pt modelId="{515D71D3-9DFE-1A4F-A203-E86D833AD485}" type="pres">
      <dgm:prSet presAssocID="{BE4BFF0C-50ED-CE4D-8F15-62D73683BFD8}" presName="Name1" presStyleCnt="0"/>
      <dgm:spPr/>
    </dgm:pt>
    <dgm:pt modelId="{47B975E1-E243-3D4D-8331-7DBAD3BA5D57}" type="pres">
      <dgm:prSet presAssocID="{BE4BFF0C-50ED-CE4D-8F15-62D73683BFD8}" presName="cycle" presStyleCnt="0"/>
      <dgm:spPr/>
    </dgm:pt>
    <dgm:pt modelId="{89F022B5-76B2-7248-9AD5-51146E31CDFF}" type="pres">
      <dgm:prSet presAssocID="{BE4BFF0C-50ED-CE4D-8F15-62D73683BFD8}" presName="srcNode" presStyleLbl="node1" presStyleIdx="0" presStyleCnt="6"/>
      <dgm:spPr/>
    </dgm:pt>
    <dgm:pt modelId="{8106E7CB-0B63-F446-8863-FF013824E364}" type="pres">
      <dgm:prSet presAssocID="{BE4BFF0C-50ED-CE4D-8F15-62D73683BFD8}" presName="conn" presStyleLbl="parChTrans1D2" presStyleIdx="0" presStyleCnt="1"/>
      <dgm:spPr/>
    </dgm:pt>
    <dgm:pt modelId="{250D58D1-7E0B-0F49-BA43-64F813E940CE}" type="pres">
      <dgm:prSet presAssocID="{BE4BFF0C-50ED-CE4D-8F15-62D73683BFD8}" presName="extraNode" presStyleLbl="node1" presStyleIdx="0" presStyleCnt="6"/>
      <dgm:spPr/>
    </dgm:pt>
    <dgm:pt modelId="{5D71ADF2-9A0E-274B-97F7-060E373D1902}" type="pres">
      <dgm:prSet presAssocID="{BE4BFF0C-50ED-CE4D-8F15-62D73683BFD8}" presName="dstNode" presStyleLbl="node1" presStyleIdx="0" presStyleCnt="6"/>
      <dgm:spPr/>
    </dgm:pt>
    <dgm:pt modelId="{773E0C58-6D0E-9B40-B980-CF4E6B19A51D}" type="pres">
      <dgm:prSet presAssocID="{4D8C6BF3-1F0E-E246-B191-A0949CB22CF0}" presName="text_1" presStyleLbl="node1" presStyleIdx="0" presStyleCnt="6">
        <dgm:presLayoutVars>
          <dgm:bulletEnabled val="1"/>
        </dgm:presLayoutVars>
      </dgm:prSet>
      <dgm:spPr/>
    </dgm:pt>
    <dgm:pt modelId="{7B695973-6820-F846-B058-6C1F6C8DCEFF}" type="pres">
      <dgm:prSet presAssocID="{4D8C6BF3-1F0E-E246-B191-A0949CB22CF0}" presName="accent_1" presStyleCnt="0"/>
      <dgm:spPr/>
    </dgm:pt>
    <dgm:pt modelId="{5ADA7560-1E07-384D-8EFE-0C05CAE4AA5A}" type="pres">
      <dgm:prSet presAssocID="{4D8C6BF3-1F0E-E246-B191-A0949CB22CF0}" presName="accentRepeatNode" presStyleLbl="solidFgAcc1" presStyleIdx="0" presStyleCnt="6"/>
      <dgm:spPr/>
    </dgm:pt>
    <dgm:pt modelId="{5D49D11D-52FE-924D-9219-7DC705F9E229}" type="pres">
      <dgm:prSet presAssocID="{70981A4D-3095-6746-A475-115E00DE7C34}" presName="text_2" presStyleLbl="node1" presStyleIdx="1" presStyleCnt="6">
        <dgm:presLayoutVars>
          <dgm:bulletEnabled val="1"/>
        </dgm:presLayoutVars>
      </dgm:prSet>
      <dgm:spPr/>
    </dgm:pt>
    <dgm:pt modelId="{7DF713FE-8679-BF48-97D8-9231604EEC92}" type="pres">
      <dgm:prSet presAssocID="{70981A4D-3095-6746-A475-115E00DE7C34}" presName="accent_2" presStyleCnt="0"/>
      <dgm:spPr/>
    </dgm:pt>
    <dgm:pt modelId="{BBE8F83C-8529-EA47-A399-648E84E0DC13}" type="pres">
      <dgm:prSet presAssocID="{70981A4D-3095-6746-A475-115E00DE7C34}" presName="accentRepeatNode" presStyleLbl="solidFgAcc1" presStyleIdx="1" presStyleCnt="6"/>
      <dgm:spPr/>
    </dgm:pt>
    <dgm:pt modelId="{CBBA783A-D38D-C14D-9010-70DE628FF657}" type="pres">
      <dgm:prSet presAssocID="{E311F103-A6AA-6643-B1B4-9093B4F51E6A}" presName="text_3" presStyleLbl="node1" presStyleIdx="2" presStyleCnt="6">
        <dgm:presLayoutVars>
          <dgm:bulletEnabled val="1"/>
        </dgm:presLayoutVars>
      </dgm:prSet>
      <dgm:spPr/>
    </dgm:pt>
    <dgm:pt modelId="{8B3A2BDA-6452-D542-B0B6-7150A5CA3A35}" type="pres">
      <dgm:prSet presAssocID="{E311F103-A6AA-6643-B1B4-9093B4F51E6A}" presName="accent_3" presStyleCnt="0"/>
      <dgm:spPr/>
    </dgm:pt>
    <dgm:pt modelId="{7DD6DF94-BE8C-0E44-A3E6-0E99F7F963B7}" type="pres">
      <dgm:prSet presAssocID="{E311F103-A6AA-6643-B1B4-9093B4F51E6A}" presName="accentRepeatNode" presStyleLbl="solidFgAcc1" presStyleIdx="2" presStyleCnt="6"/>
      <dgm:spPr/>
    </dgm:pt>
    <dgm:pt modelId="{5277AADF-B401-8545-BD53-9C37704EAE15}" type="pres">
      <dgm:prSet presAssocID="{7CCFB301-160C-D246-BD21-DF4461D803C4}" presName="text_4" presStyleLbl="node1" presStyleIdx="3" presStyleCnt="6">
        <dgm:presLayoutVars>
          <dgm:bulletEnabled val="1"/>
        </dgm:presLayoutVars>
      </dgm:prSet>
      <dgm:spPr/>
    </dgm:pt>
    <dgm:pt modelId="{6BB78843-1FE5-F541-B349-6394006B652C}" type="pres">
      <dgm:prSet presAssocID="{7CCFB301-160C-D246-BD21-DF4461D803C4}" presName="accent_4" presStyleCnt="0"/>
      <dgm:spPr/>
    </dgm:pt>
    <dgm:pt modelId="{65A18B61-DAF6-7F4B-B440-F5A6A7AF6B04}" type="pres">
      <dgm:prSet presAssocID="{7CCFB301-160C-D246-BD21-DF4461D803C4}" presName="accentRepeatNode" presStyleLbl="solidFgAcc1" presStyleIdx="3" presStyleCnt="6"/>
      <dgm:spPr/>
    </dgm:pt>
    <dgm:pt modelId="{56E65D58-68A1-A44F-A837-C75C922ABA05}" type="pres">
      <dgm:prSet presAssocID="{02E7DDBE-2F3F-E441-9BFA-6496635615E6}" presName="text_5" presStyleLbl="node1" presStyleIdx="4" presStyleCnt="6">
        <dgm:presLayoutVars>
          <dgm:bulletEnabled val="1"/>
        </dgm:presLayoutVars>
      </dgm:prSet>
      <dgm:spPr/>
    </dgm:pt>
    <dgm:pt modelId="{24BC4DA3-2F48-2D4C-9CC3-DEEC2E18D164}" type="pres">
      <dgm:prSet presAssocID="{02E7DDBE-2F3F-E441-9BFA-6496635615E6}" presName="accent_5" presStyleCnt="0"/>
      <dgm:spPr/>
    </dgm:pt>
    <dgm:pt modelId="{35206D57-27C8-124B-84DC-532DB0B0AD2A}" type="pres">
      <dgm:prSet presAssocID="{02E7DDBE-2F3F-E441-9BFA-6496635615E6}" presName="accentRepeatNode" presStyleLbl="solidFgAcc1" presStyleIdx="4" presStyleCnt="6"/>
      <dgm:spPr/>
    </dgm:pt>
    <dgm:pt modelId="{11846DA0-CAE3-2845-9CF9-077CEE63CA10}" type="pres">
      <dgm:prSet presAssocID="{FE573FC9-93D9-C54B-973F-493447E9F9B6}" presName="text_6" presStyleLbl="node1" presStyleIdx="5" presStyleCnt="6">
        <dgm:presLayoutVars>
          <dgm:bulletEnabled val="1"/>
        </dgm:presLayoutVars>
      </dgm:prSet>
      <dgm:spPr/>
    </dgm:pt>
    <dgm:pt modelId="{DDDFF29A-3988-7443-9CFA-6E983E7A4A30}" type="pres">
      <dgm:prSet presAssocID="{FE573FC9-93D9-C54B-973F-493447E9F9B6}" presName="accent_6" presStyleCnt="0"/>
      <dgm:spPr/>
    </dgm:pt>
    <dgm:pt modelId="{A378DEC7-9CA8-764C-ABFD-B4DCEA50741E}" type="pres">
      <dgm:prSet presAssocID="{FE573FC9-93D9-C54B-973F-493447E9F9B6}" presName="accentRepeatNode" presStyleLbl="solidFgAcc1" presStyleIdx="5" presStyleCnt="6"/>
      <dgm:spPr/>
    </dgm:pt>
  </dgm:ptLst>
  <dgm:cxnLst>
    <dgm:cxn modelId="{BF6F9B01-C882-514F-B185-66AC0AD3808B}" srcId="{BE4BFF0C-50ED-CE4D-8F15-62D73683BFD8}" destId="{7CCFB301-160C-D246-BD21-DF4461D803C4}" srcOrd="3" destOrd="0" parTransId="{139D4EEC-E0B7-5C42-ACDB-E4A1121B5B22}" sibTransId="{E98E8D97-E243-3249-9E7E-268DA3F35423}"/>
    <dgm:cxn modelId="{75305613-ACE9-114F-90D7-68BB644C4DDA}" srcId="{BE4BFF0C-50ED-CE4D-8F15-62D73683BFD8}" destId="{70981A4D-3095-6746-A475-115E00DE7C34}" srcOrd="1" destOrd="0" parTransId="{976ED116-9F70-F147-B5E0-FE8183B6F91F}" sibTransId="{7CEE68D6-FAE7-9E4F-BA05-C018D185161D}"/>
    <dgm:cxn modelId="{E0772C1E-2670-1A4E-B9FF-8035F0490AC5}" srcId="{BE4BFF0C-50ED-CE4D-8F15-62D73683BFD8}" destId="{4D8C6BF3-1F0E-E246-B191-A0949CB22CF0}" srcOrd="0" destOrd="0" parTransId="{94F3A789-9B5B-574A-9A62-C1FABE2C9E0A}" sibTransId="{E67345A0-89AE-5E4A-B4D3-0217CC6B9F76}"/>
    <dgm:cxn modelId="{28E65D61-ACFB-A54E-A66A-BE9D8F03F9F2}" type="presOf" srcId="{4D8C6BF3-1F0E-E246-B191-A0949CB22CF0}" destId="{773E0C58-6D0E-9B40-B980-CF4E6B19A51D}" srcOrd="0" destOrd="0" presId="urn:microsoft.com/office/officeart/2008/layout/VerticalCurvedList"/>
    <dgm:cxn modelId="{A68D8368-0E31-B845-82CF-3A63E9904B04}" type="presOf" srcId="{BE4BFF0C-50ED-CE4D-8F15-62D73683BFD8}" destId="{5569D7B7-F279-5348-A026-3BD85F9BF9BB}" srcOrd="0" destOrd="0" presId="urn:microsoft.com/office/officeart/2008/layout/VerticalCurvedList"/>
    <dgm:cxn modelId="{DDDDE368-275B-1C40-B459-77306A6DBB88}" type="presOf" srcId="{7CCFB301-160C-D246-BD21-DF4461D803C4}" destId="{5277AADF-B401-8545-BD53-9C37704EAE15}" srcOrd="0" destOrd="0" presId="urn:microsoft.com/office/officeart/2008/layout/VerticalCurvedList"/>
    <dgm:cxn modelId="{9916537A-56C3-EB4F-B8DF-631E43EDED44}" srcId="{BE4BFF0C-50ED-CE4D-8F15-62D73683BFD8}" destId="{FE573FC9-93D9-C54B-973F-493447E9F9B6}" srcOrd="5" destOrd="0" parTransId="{C0F7BF38-30B4-F14D-B262-067D43614EED}" sibTransId="{87DFF2B0-E689-D044-BF83-FA79689B633A}"/>
    <dgm:cxn modelId="{A9A8677E-8381-F742-88E8-A311AE4AFFE8}" type="presOf" srcId="{70981A4D-3095-6746-A475-115E00DE7C34}" destId="{5D49D11D-52FE-924D-9219-7DC705F9E229}" srcOrd="0" destOrd="0" presId="urn:microsoft.com/office/officeart/2008/layout/VerticalCurvedList"/>
    <dgm:cxn modelId="{528524B8-B457-A742-A80D-0AA566C7E2B6}" type="presOf" srcId="{E311F103-A6AA-6643-B1B4-9093B4F51E6A}" destId="{CBBA783A-D38D-C14D-9010-70DE628FF657}" srcOrd="0" destOrd="0" presId="urn:microsoft.com/office/officeart/2008/layout/VerticalCurvedList"/>
    <dgm:cxn modelId="{FD7A22CE-8911-9949-B1B3-09A39D5BD237}" type="presOf" srcId="{02E7DDBE-2F3F-E441-9BFA-6496635615E6}" destId="{56E65D58-68A1-A44F-A837-C75C922ABA05}" srcOrd="0" destOrd="0" presId="urn:microsoft.com/office/officeart/2008/layout/VerticalCurvedList"/>
    <dgm:cxn modelId="{10D278D3-FF45-8047-A384-8CE86B7E5863}" type="presOf" srcId="{FE573FC9-93D9-C54B-973F-493447E9F9B6}" destId="{11846DA0-CAE3-2845-9CF9-077CEE63CA10}" srcOrd="0" destOrd="0" presId="urn:microsoft.com/office/officeart/2008/layout/VerticalCurvedList"/>
    <dgm:cxn modelId="{5A2BF6F1-8CAB-E642-89CC-1D028BD36AEF}" srcId="{BE4BFF0C-50ED-CE4D-8F15-62D73683BFD8}" destId="{E311F103-A6AA-6643-B1B4-9093B4F51E6A}" srcOrd="2" destOrd="0" parTransId="{8ED680B4-19ED-594E-B2DB-9B401392CD25}" sibTransId="{564FC496-E0F6-7144-9FD2-0C236DCCC3B3}"/>
    <dgm:cxn modelId="{816B98FA-F7CC-7546-A595-87118C77F89E}" type="presOf" srcId="{E67345A0-89AE-5E4A-B4D3-0217CC6B9F76}" destId="{8106E7CB-0B63-F446-8863-FF013824E364}" srcOrd="0" destOrd="0" presId="urn:microsoft.com/office/officeart/2008/layout/VerticalCurvedList"/>
    <dgm:cxn modelId="{45C844FD-A13F-F747-A90A-8EC81A6B982C}" srcId="{BE4BFF0C-50ED-CE4D-8F15-62D73683BFD8}" destId="{02E7DDBE-2F3F-E441-9BFA-6496635615E6}" srcOrd="4" destOrd="0" parTransId="{07A3A131-988D-024F-BBC4-85D443B90800}" sibTransId="{E4496676-9A58-9C42-A6D5-8986718B53FA}"/>
    <dgm:cxn modelId="{CA819B73-1431-F54B-9D79-EE05BAB39A03}" type="presParOf" srcId="{5569D7B7-F279-5348-A026-3BD85F9BF9BB}" destId="{515D71D3-9DFE-1A4F-A203-E86D833AD485}" srcOrd="0" destOrd="0" presId="urn:microsoft.com/office/officeart/2008/layout/VerticalCurvedList"/>
    <dgm:cxn modelId="{4CDB5D1E-32B2-3F44-934A-296F8AF748C4}" type="presParOf" srcId="{515D71D3-9DFE-1A4F-A203-E86D833AD485}" destId="{47B975E1-E243-3D4D-8331-7DBAD3BA5D57}" srcOrd="0" destOrd="0" presId="urn:microsoft.com/office/officeart/2008/layout/VerticalCurvedList"/>
    <dgm:cxn modelId="{440C2CE4-7303-7E4C-9E5D-90A878FC6AB9}" type="presParOf" srcId="{47B975E1-E243-3D4D-8331-7DBAD3BA5D57}" destId="{89F022B5-76B2-7248-9AD5-51146E31CDFF}" srcOrd="0" destOrd="0" presId="urn:microsoft.com/office/officeart/2008/layout/VerticalCurvedList"/>
    <dgm:cxn modelId="{A59B3E70-1303-0E41-91F7-ED2F24AD0938}" type="presParOf" srcId="{47B975E1-E243-3D4D-8331-7DBAD3BA5D57}" destId="{8106E7CB-0B63-F446-8863-FF013824E364}" srcOrd="1" destOrd="0" presId="urn:microsoft.com/office/officeart/2008/layout/VerticalCurvedList"/>
    <dgm:cxn modelId="{FDC181A4-B752-6C45-9B3C-E726D6078666}" type="presParOf" srcId="{47B975E1-E243-3D4D-8331-7DBAD3BA5D57}" destId="{250D58D1-7E0B-0F49-BA43-64F813E940CE}" srcOrd="2" destOrd="0" presId="urn:microsoft.com/office/officeart/2008/layout/VerticalCurvedList"/>
    <dgm:cxn modelId="{F34A9132-6A6F-6248-BEE3-3F152FC1B694}" type="presParOf" srcId="{47B975E1-E243-3D4D-8331-7DBAD3BA5D57}" destId="{5D71ADF2-9A0E-274B-97F7-060E373D1902}" srcOrd="3" destOrd="0" presId="urn:microsoft.com/office/officeart/2008/layout/VerticalCurvedList"/>
    <dgm:cxn modelId="{5BF2B1DC-6DF3-AD4D-A98E-3E79446E11F8}" type="presParOf" srcId="{515D71D3-9DFE-1A4F-A203-E86D833AD485}" destId="{773E0C58-6D0E-9B40-B980-CF4E6B19A51D}" srcOrd="1" destOrd="0" presId="urn:microsoft.com/office/officeart/2008/layout/VerticalCurvedList"/>
    <dgm:cxn modelId="{B6BE781D-0418-F240-98E3-2B767DFC7D6E}" type="presParOf" srcId="{515D71D3-9DFE-1A4F-A203-E86D833AD485}" destId="{7B695973-6820-F846-B058-6C1F6C8DCEFF}" srcOrd="2" destOrd="0" presId="urn:microsoft.com/office/officeart/2008/layout/VerticalCurvedList"/>
    <dgm:cxn modelId="{441DDC48-1C68-B74B-B843-8D8DE6094CCD}" type="presParOf" srcId="{7B695973-6820-F846-B058-6C1F6C8DCEFF}" destId="{5ADA7560-1E07-384D-8EFE-0C05CAE4AA5A}" srcOrd="0" destOrd="0" presId="urn:microsoft.com/office/officeart/2008/layout/VerticalCurvedList"/>
    <dgm:cxn modelId="{FFE67097-71F9-E24E-90C0-A58C9D3DAE2A}" type="presParOf" srcId="{515D71D3-9DFE-1A4F-A203-E86D833AD485}" destId="{5D49D11D-52FE-924D-9219-7DC705F9E229}" srcOrd="3" destOrd="0" presId="urn:microsoft.com/office/officeart/2008/layout/VerticalCurvedList"/>
    <dgm:cxn modelId="{543AE1E8-E3FB-ED45-B034-054A25CB3AF9}" type="presParOf" srcId="{515D71D3-9DFE-1A4F-A203-E86D833AD485}" destId="{7DF713FE-8679-BF48-97D8-9231604EEC92}" srcOrd="4" destOrd="0" presId="urn:microsoft.com/office/officeart/2008/layout/VerticalCurvedList"/>
    <dgm:cxn modelId="{2E81C4C6-172D-5F4C-B24F-B19ED192A57D}" type="presParOf" srcId="{7DF713FE-8679-BF48-97D8-9231604EEC92}" destId="{BBE8F83C-8529-EA47-A399-648E84E0DC13}" srcOrd="0" destOrd="0" presId="urn:microsoft.com/office/officeart/2008/layout/VerticalCurvedList"/>
    <dgm:cxn modelId="{C6DBF10D-0696-2541-A5D9-F3C061E378C5}" type="presParOf" srcId="{515D71D3-9DFE-1A4F-A203-E86D833AD485}" destId="{CBBA783A-D38D-C14D-9010-70DE628FF657}" srcOrd="5" destOrd="0" presId="urn:microsoft.com/office/officeart/2008/layout/VerticalCurvedList"/>
    <dgm:cxn modelId="{EB80D1FE-6B22-5540-925B-A056FD466063}" type="presParOf" srcId="{515D71D3-9DFE-1A4F-A203-E86D833AD485}" destId="{8B3A2BDA-6452-D542-B0B6-7150A5CA3A35}" srcOrd="6" destOrd="0" presId="urn:microsoft.com/office/officeart/2008/layout/VerticalCurvedList"/>
    <dgm:cxn modelId="{58C0E3CB-F147-DD4B-B165-52F24F7798CA}" type="presParOf" srcId="{8B3A2BDA-6452-D542-B0B6-7150A5CA3A35}" destId="{7DD6DF94-BE8C-0E44-A3E6-0E99F7F963B7}" srcOrd="0" destOrd="0" presId="urn:microsoft.com/office/officeart/2008/layout/VerticalCurvedList"/>
    <dgm:cxn modelId="{3873D759-0424-7D4C-B22D-13B0417ACBE8}" type="presParOf" srcId="{515D71D3-9DFE-1A4F-A203-E86D833AD485}" destId="{5277AADF-B401-8545-BD53-9C37704EAE15}" srcOrd="7" destOrd="0" presId="urn:microsoft.com/office/officeart/2008/layout/VerticalCurvedList"/>
    <dgm:cxn modelId="{78E911E4-6B0E-884C-98F3-3523A1C42284}" type="presParOf" srcId="{515D71D3-9DFE-1A4F-A203-E86D833AD485}" destId="{6BB78843-1FE5-F541-B349-6394006B652C}" srcOrd="8" destOrd="0" presId="urn:microsoft.com/office/officeart/2008/layout/VerticalCurvedList"/>
    <dgm:cxn modelId="{099A66C6-087A-3149-AE69-7750D136D7BE}" type="presParOf" srcId="{6BB78843-1FE5-F541-B349-6394006B652C}" destId="{65A18B61-DAF6-7F4B-B440-F5A6A7AF6B04}" srcOrd="0" destOrd="0" presId="urn:microsoft.com/office/officeart/2008/layout/VerticalCurvedList"/>
    <dgm:cxn modelId="{C1B09793-9304-5341-A5F9-95329DF1A438}" type="presParOf" srcId="{515D71D3-9DFE-1A4F-A203-E86D833AD485}" destId="{56E65D58-68A1-A44F-A837-C75C922ABA05}" srcOrd="9" destOrd="0" presId="urn:microsoft.com/office/officeart/2008/layout/VerticalCurvedList"/>
    <dgm:cxn modelId="{C192215A-0A38-E74E-95E9-FD9C34260AE1}" type="presParOf" srcId="{515D71D3-9DFE-1A4F-A203-E86D833AD485}" destId="{24BC4DA3-2F48-2D4C-9CC3-DEEC2E18D164}" srcOrd="10" destOrd="0" presId="urn:microsoft.com/office/officeart/2008/layout/VerticalCurvedList"/>
    <dgm:cxn modelId="{5C023FDB-3920-124A-ABEC-21121B2D0398}" type="presParOf" srcId="{24BC4DA3-2F48-2D4C-9CC3-DEEC2E18D164}" destId="{35206D57-27C8-124B-84DC-532DB0B0AD2A}" srcOrd="0" destOrd="0" presId="urn:microsoft.com/office/officeart/2008/layout/VerticalCurvedList"/>
    <dgm:cxn modelId="{7DF308E0-FA4F-F24F-B4F6-41DF8CC3C97E}" type="presParOf" srcId="{515D71D3-9DFE-1A4F-A203-E86D833AD485}" destId="{11846DA0-CAE3-2845-9CF9-077CEE63CA10}" srcOrd="11" destOrd="0" presId="urn:microsoft.com/office/officeart/2008/layout/VerticalCurvedList"/>
    <dgm:cxn modelId="{5DF990B6-3559-CB4B-8748-08482589C814}" type="presParOf" srcId="{515D71D3-9DFE-1A4F-A203-E86D833AD485}" destId="{DDDFF29A-3988-7443-9CFA-6E983E7A4A30}" srcOrd="12" destOrd="0" presId="urn:microsoft.com/office/officeart/2008/layout/VerticalCurvedList"/>
    <dgm:cxn modelId="{6AF40DF9-4563-B341-82ED-E3EBFC2CFA95}" type="presParOf" srcId="{DDDFF29A-3988-7443-9CFA-6E983E7A4A30}" destId="{A378DEC7-9CA8-764C-ABFD-B4DCEA50741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E4BFF0C-50ED-CE4D-8F15-62D73683BFD8}" type="doc">
      <dgm:prSet loTypeId="urn:microsoft.com/office/officeart/2008/layout/VerticalCurvedList" loCatId="" qsTypeId="urn:microsoft.com/office/officeart/2005/8/quickstyle/simple1" qsCatId="simple" csTypeId="urn:microsoft.com/office/officeart/2005/8/colors/accent1_2" csCatId="accent1" phldr="1"/>
      <dgm:spPr/>
      <dgm:t>
        <a:bodyPr/>
        <a:lstStyle/>
        <a:p>
          <a:endParaRPr lang="en-US"/>
        </a:p>
      </dgm:t>
    </dgm:pt>
    <dgm:pt modelId="{4D8C6BF3-1F0E-E246-B191-A0949CB22CF0}">
      <dgm:prSet phldrT="[Text]"/>
      <dgm:spPr/>
      <dgm:t>
        <a:bodyPr/>
        <a:lstStyle/>
        <a:p>
          <a:r>
            <a:rPr lang="en-US" dirty="0"/>
            <a:t>Recruit/Prospective Applicant</a:t>
          </a:r>
        </a:p>
      </dgm:t>
    </dgm:pt>
    <dgm:pt modelId="{94F3A789-9B5B-574A-9A62-C1FABE2C9E0A}" type="parTrans" cxnId="{E0772C1E-2670-1A4E-B9FF-8035F0490AC5}">
      <dgm:prSet/>
      <dgm:spPr/>
      <dgm:t>
        <a:bodyPr/>
        <a:lstStyle/>
        <a:p>
          <a:endParaRPr lang="en-US"/>
        </a:p>
      </dgm:t>
    </dgm:pt>
    <dgm:pt modelId="{E67345A0-89AE-5E4A-B4D3-0217CC6B9F76}" type="sibTrans" cxnId="{E0772C1E-2670-1A4E-B9FF-8035F0490AC5}">
      <dgm:prSet/>
      <dgm:spPr/>
      <dgm:t>
        <a:bodyPr/>
        <a:lstStyle/>
        <a:p>
          <a:endParaRPr lang="en-US"/>
        </a:p>
      </dgm:t>
    </dgm:pt>
    <dgm:pt modelId="{70981A4D-3095-6746-A475-115E00DE7C34}">
      <dgm:prSet phldrT="[Text]"/>
      <dgm:spPr/>
      <dgm:t>
        <a:bodyPr/>
        <a:lstStyle/>
        <a:p>
          <a:r>
            <a:rPr lang="en-US" dirty="0"/>
            <a:t>In-Progress/Applicant</a:t>
          </a:r>
        </a:p>
      </dgm:t>
    </dgm:pt>
    <dgm:pt modelId="{976ED116-9F70-F147-B5E0-FE8183B6F91F}" type="parTrans" cxnId="{75305613-ACE9-114F-90D7-68BB644C4DDA}">
      <dgm:prSet/>
      <dgm:spPr/>
      <dgm:t>
        <a:bodyPr/>
        <a:lstStyle/>
        <a:p>
          <a:endParaRPr lang="en-US"/>
        </a:p>
      </dgm:t>
    </dgm:pt>
    <dgm:pt modelId="{7CEE68D6-FAE7-9E4F-BA05-C018D185161D}" type="sibTrans" cxnId="{75305613-ACE9-114F-90D7-68BB644C4DDA}">
      <dgm:prSet/>
      <dgm:spPr/>
      <dgm:t>
        <a:bodyPr/>
        <a:lstStyle/>
        <a:p>
          <a:endParaRPr lang="en-US"/>
        </a:p>
      </dgm:t>
    </dgm:pt>
    <dgm:pt modelId="{E311F103-A6AA-6643-B1B4-9093B4F51E6A}">
      <dgm:prSet phldrT="[Text]"/>
      <dgm:spPr/>
      <dgm:t>
        <a:bodyPr/>
        <a:lstStyle/>
        <a:p>
          <a:r>
            <a:rPr lang="en-US" dirty="0"/>
            <a:t>Applicant for Consideration (aka Applicant Review)</a:t>
          </a:r>
        </a:p>
      </dgm:t>
    </dgm:pt>
    <dgm:pt modelId="{8ED680B4-19ED-594E-B2DB-9B401392CD25}" type="parTrans" cxnId="{5A2BF6F1-8CAB-E642-89CC-1D028BD36AEF}">
      <dgm:prSet/>
      <dgm:spPr/>
      <dgm:t>
        <a:bodyPr/>
        <a:lstStyle/>
        <a:p>
          <a:endParaRPr lang="en-US"/>
        </a:p>
      </dgm:t>
    </dgm:pt>
    <dgm:pt modelId="{564FC496-E0F6-7144-9FD2-0C236DCCC3B3}" type="sibTrans" cxnId="{5A2BF6F1-8CAB-E642-89CC-1D028BD36AEF}">
      <dgm:prSet/>
      <dgm:spPr/>
      <dgm:t>
        <a:bodyPr/>
        <a:lstStyle/>
        <a:p>
          <a:endParaRPr lang="en-US"/>
        </a:p>
      </dgm:t>
    </dgm:pt>
    <dgm:pt modelId="{7CCFB301-160C-D246-BD21-DF4461D803C4}">
      <dgm:prSet phldrT="[Text]"/>
      <dgm:spPr/>
      <dgm:t>
        <a:bodyPr/>
        <a:lstStyle/>
        <a:p>
          <a:r>
            <a:rPr lang="en-US" dirty="0"/>
            <a:t>Admitted Applicant</a:t>
          </a:r>
        </a:p>
      </dgm:t>
    </dgm:pt>
    <dgm:pt modelId="{139D4EEC-E0B7-5C42-ACDB-E4A1121B5B22}" type="parTrans" cxnId="{BF6F9B01-C882-514F-B185-66AC0AD3808B}">
      <dgm:prSet/>
      <dgm:spPr/>
      <dgm:t>
        <a:bodyPr/>
        <a:lstStyle/>
        <a:p>
          <a:endParaRPr lang="en-US"/>
        </a:p>
      </dgm:t>
    </dgm:pt>
    <dgm:pt modelId="{E98E8D97-E243-3249-9E7E-268DA3F35423}" type="sibTrans" cxnId="{BF6F9B01-C882-514F-B185-66AC0AD3808B}">
      <dgm:prSet/>
      <dgm:spPr/>
      <dgm:t>
        <a:bodyPr/>
        <a:lstStyle/>
        <a:p>
          <a:endParaRPr lang="en-US"/>
        </a:p>
      </dgm:t>
    </dgm:pt>
    <dgm:pt modelId="{02E7DDBE-2F3F-E441-9BFA-6496635615E6}">
      <dgm:prSet phldrT="[Text]"/>
      <dgm:spPr/>
      <dgm:t>
        <a:bodyPr/>
        <a:lstStyle/>
        <a:p>
          <a:r>
            <a:rPr lang="en-US" dirty="0"/>
            <a:t>Pre-Matriculant</a:t>
          </a:r>
        </a:p>
      </dgm:t>
    </dgm:pt>
    <dgm:pt modelId="{E4496676-9A58-9C42-A6D5-8986718B53FA}" type="sibTrans" cxnId="{45C844FD-A13F-F747-A90A-8EC81A6B982C}">
      <dgm:prSet/>
      <dgm:spPr/>
      <dgm:t>
        <a:bodyPr/>
        <a:lstStyle/>
        <a:p>
          <a:endParaRPr lang="en-US"/>
        </a:p>
      </dgm:t>
    </dgm:pt>
    <dgm:pt modelId="{07A3A131-988D-024F-BBC4-85D443B90800}" type="parTrans" cxnId="{45C844FD-A13F-F747-A90A-8EC81A6B982C}">
      <dgm:prSet/>
      <dgm:spPr/>
      <dgm:t>
        <a:bodyPr/>
        <a:lstStyle/>
        <a:p>
          <a:endParaRPr lang="en-US"/>
        </a:p>
      </dgm:t>
    </dgm:pt>
    <dgm:pt modelId="{FE573FC9-93D9-C54B-973F-493447E9F9B6}">
      <dgm:prSet phldrT="[Text]"/>
      <dgm:spPr/>
      <dgm:t>
        <a:bodyPr/>
        <a:lstStyle/>
        <a:p>
          <a:r>
            <a:rPr lang="en-US" dirty="0"/>
            <a:t>Student</a:t>
          </a:r>
        </a:p>
      </dgm:t>
    </dgm:pt>
    <dgm:pt modelId="{C0F7BF38-30B4-F14D-B262-067D43614EED}" type="parTrans" cxnId="{9916537A-56C3-EB4F-B8DF-631E43EDED44}">
      <dgm:prSet/>
      <dgm:spPr/>
      <dgm:t>
        <a:bodyPr/>
        <a:lstStyle/>
        <a:p>
          <a:endParaRPr lang="en-US"/>
        </a:p>
      </dgm:t>
    </dgm:pt>
    <dgm:pt modelId="{87DFF2B0-E689-D044-BF83-FA79689B633A}" type="sibTrans" cxnId="{9916537A-56C3-EB4F-B8DF-631E43EDED44}">
      <dgm:prSet/>
      <dgm:spPr/>
      <dgm:t>
        <a:bodyPr/>
        <a:lstStyle/>
        <a:p>
          <a:endParaRPr lang="en-US"/>
        </a:p>
      </dgm:t>
    </dgm:pt>
    <dgm:pt modelId="{5569D7B7-F279-5348-A026-3BD85F9BF9BB}" type="pres">
      <dgm:prSet presAssocID="{BE4BFF0C-50ED-CE4D-8F15-62D73683BFD8}" presName="Name0" presStyleCnt="0">
        <dgm:presLayoutVars>
          <dgm:chMax val="7"/>
          <dgm:chPref val="7"/>
          <dgm:dir/>
        </dgm:presLayoutVars>
      </dgm:prSet>
      <dgm:spPr/>
    </dgm:pt>
    <dgm:pt modelId="{515D71D3-9DFE-1A4F-A203-E86D833AD485}" type="pres">
      <dgm:prSet presAssocID="{BE4BFF0C-50ED-CE4D-8F15-62D73683BFD8}" presName="Name1" presStyleCnt="0"/>
      <dgm:spPr/>
    </dgm:pt>
    <dgm:pt modelId="{47B975E1-E243-3D4D-8331-7DBAD3BA5D57}" type="pres">
      <dgm:prSet presAssocID="{BE4BFF0C-50ED-CE4D-8F15-62D73683BFD8}" presName="cycle" presStyleCnt="0"/>
      <dgm:spPr/>
    </dgm:pt>
    <dgm:pt modelId="{89F022B5-76B2-7248-9AD5-51146E31CDFF}" type="pres">
      <dgm:prSet presAssocID="{BE4BFF0C-50ED-CE4D-8F15-62D73683BFD8}" presName="srcNode" presStyleLbl="node1" presStyleIdx="0" presStyleCnt="6"/>
      <dgm:spPr/>
    </dgm:pt>
    <dgm:pt modelId="{8106E7CB-0B63-F446-8863-FF013824E364}" type="pres">
      <dgm:prSet presAssocID="{BE4BFF0C-50ED-CE4D-8F15-62D73683BFD8}" presName="conn" presStyleLbl="parChTrans1D2" presStyleIdx="0" presStyleCnt="1"/>
      <dgm:spPr/>
    </dgm:pt>
    <dgm:pt modelId="{250D58D1-7E0B-0F49-BA43-64F813E940CE}" type="pres">
      <dgm:prSet presAssocID="{BE4BFF0C-50ED-CE4D-8F15-62D73683BFD8}" presName="extraNode" presStyleLbl="node1" presStyleIdx="0" presStyleCnt="6"/>
      <dgm:spPr/>
    </dgm:pt>
    <dgm:pt modelId="{5D71ADF2-9A0E-274B-97F7-060E373D1902}" type="pres">
      <dgm:prSet presAssocID="{BE4BFF0C-50ED-CE4D-8F15-62D73683BFD8}" presName="dstNode" presStyleLbl="node1" presStyleIdx="0" presStyleCnt="6"/>
      <dgm:spPr/>
    </dgm:pt>
    <dgm:pt modelId="{773E0C58-6D0E-9B40-B980-CF4E6B19A51D}" type="pres">
      <dgm:prSet presAssocID="{4D8C6BF3-1F0E-E246-B191-A0949CB22CF0}" presName="text_1" presStyleLbl="node1" presStyleIdx="0" presStyleCnt="6">
        <dgm:presLayoutVars>
          <dgm:bulletEnabled val="1"/>
        </dgm:presLayoutVars>
      </dgm:prSet>
      <dgm:spPr/>
    </dgm:pt>
    <dgm:pt modelId="{7B695973-6820-F846-B058-6C1F6C8DCEFF}" type="pres">
      <dgm:prSet presAssocID="{4D8C6BF3-1F0E-E246-B191-A0949CB22CF0}" presName="accent_1" presStyleCnt="0"/>
      <dgm:spPr/>
    </dgm:pt>
    <dgm:pt modelId="{5ADA7560-1E07-384D-8EFE-0C05CAE4AA5A}" type="pres">
      <dgm:prSet presAssocID="{4D8C6BF3-1F0E-E246-B191-A0949CB22CF0}" presName="accentRepeatNode" presStyleLbl="solidFgAcc1" presStyleIdx="0" presStyleCnt="6"/>
      <dgm:spPr/>
    </dgm:pt>
    <dgm:pt modelId="{5D49D11D-52FE-924D-9219-7DC705F9E229}" type="pres">
      <dgm:prSet presAssocID="{70981A4D-3095-6746-A475-115E00DE7C34}" presName="text_2" presStyleLbl="node1" presStyleIdx="1" presStyleCnt="6">
        <dgm:presLayoutVars>
          <dgm:bulletEnabled val="1"/>
        </dgm:presLayoutVars>
      </dgm:prSet>
      <dgm:spPr/>
    </dgm:pt>
    <dgm:pt modelId="{7DF713FE-8679-BF48-97D8-9231604EEC92}" type="pres">
      <dgm:prSet presAssocID="{70981A4D-3095-6746-A475-115E00DE7C34}" presName="accent_2" presStyleCnt="0"/>
      <dgm:spPr/>
    </dgm:pt>
    <dgm:pt modelId="{BBE8F83C-8529-EA47-A399-648E84E0DC13}" type="pres">
      <dgm:prSet presAssocID="{70981A4D-3095-6746-A475-115E00DE7C34}" presName="accentRepeatNode" presStyleLbl="solidFgAcc1" presStyleIdx="1" presStyleCnt="6"/>
      <dgm:spPr/>
    </dgm:pt>
    <dgm:pt modelId="{CBBA783A-D38D-C14D-9010-70DE628FF657}" type="pres">
      <dgm:prSet presAssocID="{E311F103-A6AA-6643-B1B4-9093B4F51E6A}" presName="text_3" presStyleLbl="node1" presStyleIdx="2" presStyleCnt="6">
        <dgm:presLayoutVars>
          <dgm:bulletEnabled val="1"/>
        </dgm:presLayoutVars>
      </dgm:prSet>
      <dgm:spPr/>
    </dgm:pt>
    <dgm:pt modelId="{8B3A2BDA-6452-D542-B0B6-7150A5CA3A35}" type="pres">
      <dgm:prSet presAssocID="{E311F103-A6AA-6643-B1B4-9093B4F51E6A}" presName="accent_3" presStyleCnt="0"/>
      <dgm:spPr/>
    </dgm:pt>
    <dgm:pt modelId="{7DD6DF94-BE8C-0E44-A3E6-0E99F7F963B7}" type="pres">
      <dgm:prSet presAssocID="{E311F103-A6AA-6643-B1B4-9093B4F51E6A}" presName="accentRepeatNode" presStyleLbl="solidFgAcc1" presStyleIdx="2" presStyleCnt="6"/>
      <dgm:spPr/>
    </dgm:pt>
    <dgm:pt modelId="{5277AADF-B401-8545-BD53-9C37704EAE15}" type="pres">
      <dgm:prSet presAssocID="{7CCFB301-160C-D246-BD21-DF4461D803C4}" presName="text_4" presStyleLbl="node1" presStyleIdx="3" presStyleCnt="6">
        <dgm:presLayoutVars>
          <dgm:bulletEnabled val="1"/>
        </dgm:presLayoutVars>
      </dgm:prSet>
      <dgm:spPr/>
    </dgm:pt>
    <dgm:pt modelId="{6BB78843-1FE5-F541-B349-6394006B652C}" type="pres">
      <dgm:prSet presAssocID="{7CCFB301-160C-D246-BD21-DF4461D803C4}" presName="accent_4" presStyleCnt="0"/>
      <dgm:spPr/>
    </dgm:pt>
    <dgm:pt modelId="{65A18B61-DAF6-7F4B-B440-F5A6A7AF6B04}" type="pres">
      <dgm:prSet presAssocID="{7CCFB301-160C-D246-BD21-DF4461D803C4}" presName="accentRepeatNode" presStyleLbl="solidFgAcc1" presStyleIdx="3" presStyleCnt="6"/>
      <dgm:spPr/>
    </dgm:pt>
    <dgm:pt modelId="{56E65D58-68A1-A44F-A837-C75C922ABA05}" type="pres">
      <dgm:prSet presAssocID="{02E7DDBE-2F3F-E441-9BFA-6496635615E6}" presName="text_5" presStyleLbl="node1" presStyleIdx="4" presStyleCnt="6">
        <dgm:presLayoutVars>
          <dgm:bulletEnabled val="1"/>
        </dgm:presLayoutVars>
      </dgm:prSet>
      <dgm:spPr/>
    </dgm:pt>
    <dgm:pt modelId="{24BC4DA3-2F48-2D4C-9CC3-DEEC2E18D164}" type="pres">
      <dgm:prSet presAssocID="{02E7DDBE-2F3F-E441-9BFA-6496635615E6}" presName="accent_5" presStyleCnt="0"/>
      <dgm:spPr/>
    </dgm:pt>
    <dgm:pt modelId="{35206D57-27C8-124B-84DC-532DB0B0AD2A}" type="pres">
      <dgm:prSet presAssocID="{02E7DDBE-2F3F-E441-9BFA-6496635615E6}" presName="accentRepeatNode" presStyleLbl="solidFgAcc1" presStyleIdx="4" presStyleCnt="6"/>
      <dgm:spPr/>
    </dgm:pt>
    <dgm:pt modelId="{11846DA0-CAE3-2845-9CF9-077CEE63CA10}" type="pres">
      <dgm:prSet presAssocID="{FE573FC9-93D9-C54B-973F-493447E9F9B6}" presName="text_6" presStyleLbl="node1" presStyleIdx="5" presStyleCnt="6">
        <dgm:presLayoutVars>
          <dgm:bulletEnabled val="1"/>
        </dgm:presLayoutVars>
      </dgm:prSet>
      <dgm:spPr/>
    </dgm:pt>
    <dgm:pt modelId="{DDDFF29A-3988-7443-9CFA-6E983E7A4A30}" type="pres">
      <dgm:prSet presAssocID="{FE573FC9-93D9-C54B-973F-493447E9F9B6}" presName="accent_6" presStyleCnt="0"/>
      <dgm:spPr/>
    </dgm:pt>
    <dgm:pt modelId="{A378DEC7-9CA8-764C-ABFD-B4DCEA50741E}" type="pres">
      <dgm:prSet presAssocID="{FE573FC9-93D9-C54B-973F-493447E9F9B6}" presName="accentRepeatNode" presStyleLbl="solidFgAcc1" presStyleIdx="5" presStyleCnt="6"/>
      <dgm:spPr/>
    </dgm:pt>
  </dgm:ptLst>
  <dgm:cxnLst>
    <dgm:cxn modelId="{BF6F9B01-C882-514F-B185-66AC0AD3808B}" srcId="{BE4BFF0C-50ED-CE4D-8F15-62D73683BFD8}" destId="{7CCFB301-160C-D246-BD21-DF4461D803C4}" srcOrd="3" destOrd="0" parTransId="{139D4EEC-E0B7-5C42-ACDB-E4A1121B5B22}" sibTransId="{E98E8D97-E243-3249-9E7E-268DA3F35423}"/>
    <dgm:cxn modelId="{75305613-ACE9-114F-90D7-68BB644C4DDA}" srcId="{BE4BFF0C-50ED-CE4D-8F15-62D73683BFD8}" destId="{70981A4D-3095-6746-A475-115E00DE7C34}" srcOrd="1" destOrd="0" parTransId="{976ED116-9F70-F147-B5E0-FE8183B6F91F}" sibTransId="{7CEE68D6-FAE7-9E4F-BA05-C018D185161D}"/>
    <dgm:cxn modelId="{E0772C1E-2670-1A4E-B9FF-8035F0490AC5}" srcId="{BE4BFF0C-50ED-CE4D-8F15-62D73683BFD8}" destId="{4D8C6BF3-1F0E-E246-B191-A0949CB22CF0}" srcOrd="0" destOrd="0" parTransId="{94F3A789-9B5B-574A-9A62-C1FABE2C9E0A}" sibTransId="{E67345A0-89AE-5E4A-B4D3-0217CC6B9F76}"/>
    <dgm:cxn modelId="{28E65D61-ACFB-A54E-A66A-BE9D8F03F9F2}" type="presOf" srcId="{4D8C6BF3-1F0E-E246-B191-A0949CB22CF0}" destId="{773E0C58-6D0E-9B40-B980-CF4E6B19A51D}" srcOrd="0" destOrd="0" presId="urn:microsoft.com/office/officeart/2008/layout/VerticalCurvedList"/>
    <dgm:cxn modelId="{A68D8368-0E31-B845-82CF-3A63E9904B04}" type="presOf" srcId="{BE4BFF0C-50ED-CE4D-8F15-62D73683BFD8}" destId="{5569D7B7-F279-5348-A026-3BD85F9BF9BB}" srcOrd="0" destOrd="0" presId="urn:microsoft.com/office/officeart/2008/layout/VerticalCurvedList"/>
    <dgm:cxn modelId="{DDDDE368-275B-1C40-B459-77306A6DBB88}" type="presOf" srcId="{7CCFB301-160C-D246-BD21-DF4461D803C4}" destId="{5277AADF-B401-8545-BD53-9C37704EAE15}" srcOrd="0" destOrd="0" presId="urn:microsoft.com/office/officeart/2008/layout/VerticalCurvedList"/>
    <dgm:cxn modelId="{9916537A-56C3-EB4F-B8DF-631E43EDED44}" srcId="{BE4BFF0C-50ED-CE4D-8F15-62D73683BFD8}" destId="{FE573FC9-93D9-C54B-973F-493447E9F9B6}" srcOrd="5" destOrd="0" parTransId="{C0F7BF38-30B4-F14D-B262-067D43614EED}" sibTransId="{87DFF2B0-E689-D044-BF83-FA79689B633A}"/>
    <dgm:cxn modelId="{A9A8677E-8381-F742-88E8-A311AE4AFFE8}" type="presOf" srcId="{70981A4D-3095-6746-A475-115E00DE7C34}" destId="{5D49D11D-52FE-924D-9219-7DC705F9E229}" srcOrd="0" destOrd="0" presId="urn:microsoft.com/office/officeart/2008/layout/VerticalCurvedList"/>
    <dgm:cxn modelId="{528524B8-B457-A742-A80D-0AA566C7E2B6}" type="presOf" srcId="{E311F103-A6AA-6643-B1B4-9093B4F51E6A}" destId="{CBBA783A-D38D-C14D-9010-70DE628FF657}" srcOrd="0" destOrd="0" presId="urn:microsoft.com/office/officeart/2008/layout/VerticalCurvedList"/>
    <dgm:cxn modelId="{FD7A22CE-8911-9949-B1B3-09A39D5BD237}" type="presOf" srcId="{02E7DDBE-2F3F-E441-9BFA-6496635615E6}" destId="{56E65D58-68A1-A44F-A837-C75C922ABA05}" srcOrd="0" destOrd="0" presId="urn:microsoft.com/office/officeart/2008/layout/VerticalCurvedList"/>
    <dgm:cxn modelId="{10D278D3-FF45-8047-A384-8CE86B7E5863}" type="presOf" srcId="{FE573FC9-93D9-C54B-973F-493447E9F9B6}" destId="{11846DA0-CAE3-2845-9CF9-077CEE63CA10}" srcOrd="0" destOrd="0" presId="urn:microsoft.com/office/officeart/2008/layout/VerticalCurvedList"/>
    <dgm:cxn modelId="{5A2BF6F1-8CAB-E642-89CC-1D028BD36AEF}" srcId="{BE4BFF0C-50ED-CE4D-8F15-62D73683BFD8}" destId="{E311F103-A6AA-6643-B1B4-9093B4F51E6A}" srcOrd="2" destOrd="0" parTransId="{8ED680B4-19ED-594E-B2DB-9B401392CD25}" sibTransId="{564FC496-E0F6-7144-9FD2-0C236DCCC3B3}"/>
    <dgm:cxn modelId="{816B98FA-F7CC-7546-A595-87118C77F89E}" type="presOf" srcId="{E67345A0-89AE-5E4A-B4D3-0217CC6B9F76}" destId="{8106E7CB-0B63-F446-8863-FF013824E364}" srcOrd="0" destOrd="0" presId="urn:microsoft.com/office/officeart/2008/layout/VerticalCurvedList"/>
    <dgm:cxn modelId="{45C844FD-A13F-F747-A90A-8EC81A6B982C}" srcId="{BE4BFF0C-50ED-CE4D-8F15-62D73683BFD8}" destId="{02E7DDBE-2F3F-E441-9BFA-6496635615E6}" srcOrd="4" destOrd="0" parTransId="{07A3A131-988D-024F-BBC4-85D443B90800}" sibTransId="{E4496676-9A58-9C42-A6D5-8986718B53FA}"/>
    <dgm:cxn modelId="{CA819B73-1431-F54B-9D79-EE05BAB39A03}" type="presParOf" srcId="{5569D7B7-F279-5348-A026-3BD85F9BF9BB}" destId="{515D71D3-9DFE-1A4F-A203-E86D833AD485}" srcOrd="0" destOrd="0" presId="urn:microsoft.com/office/officeart/2008/layout/VerticalCurvedList"/>
    <dgm:cxn modelId="{4CDB5D1E-32B2-3F44-934A-296F8AF748C4}" type="presParOf" srcId="{515D71D3-9DFE-1A4F-A203-E86D833AD485}" destId="{47B975E1-E243-3D4D-8331-7DBAD3BA5D57}" srcOrd="0" destOrd="0" presId="urn:microsoft.com/office/officeart/2008/layout/VerticalCurvedList"/>
    <dgm:cxn modelId="{440C2CE4-7303-7E4C-9E5D-90A878FC6AB9}" type="presParOf" srcId="{47B975E1-E243-3D4D-8331-7DBAD3BA5D57}" destId="{89F022B5-76B2-7248-9AD5-51146E31CDFF}" srcOrd="0" destOrd="0" presId="urn:microsoft.com/office/officeart/2008/layout/VerticalCurvedList"/>
    <dgm:cxn modelId="{A59B3E70-1303-0E41-91F7-ED2F24AD0938}" type="presParOf" srcId="{47B975E1-E243-3D4D-8331-7DBAD3BA5D57}" destId="{8106E7CB-0B63-F446-8863-FF013824E364}" srcOrd="1" destOrd="0" presId="urn:microsoft.com/office/officeart/2008/layout/VerticalCurvedList"/>
    <dgm:cxn modelId="{FDC181A4-B752-6C45-9B3C-E726D6078666}" type="presParOf" srcId="{47B975E1-E243-3D4D-8331-7DBAD3BA5D57}" destId="{250D58D1-7E0B-0F49-BA43-64F813E940CE}" srcOrd="2" destOrd="0" presId="urn:microsoft.com/office/officeart/2008/layout/VerticalCurvedList"/>
    <dgm:cxn modelId="{F34A9132-6A6F-6248-BEE3-3F152FC1B694}" type="presParOf" srcId="{47B975E1-E243-3D4D-8331-7DBAD3BA5D57}" destId="{5D71ADF2-9A0E-274B-97F7-060E373D1902}" srcOrd="3" destOrd="0" presId="urn:microsoft.com/office/officeart/2008/layout/VerticalCurvedList"/>
    <dgm:cxn modelId="{5BF2B1DC-6DF3-AD4D-A98E-3E79446E11F8}" type="presParOf" srcId="{515D71D3-9DFE-1A4F-A203-E86D833AD485}" destId="{773E0C58-6D0E-9B40-B980-CF4E6B19A51D}" srcOrd="1" destOrd="0" presId="urn:microsoft.com/office/officeart/2008/layout/VerticalCurvedList"/>
    <dgm:cxn modelId="{B6BE781D-0418-F240-98E3-2B767DFC7D6E}" type="presParOf" srcId="{515D71D3-9DFE-1A4F-A203-E86D833AD485}" destId="{7B695973-6820-F846-B058-6C1F6C8DCEFF}" srcOrd="2" destOrd="0" presId="urn:microsoft.com/office/officeart/2008/layout/VerticalCurvedList"/>
    <dgm:cxn modelId="{441DDC48-1C68-B74B-B843-8D8DE6094CCD}" type="presParOf" srcId="{7B695973-6820-F846-B058-6C1F6C8DCEFF}" destId="{5ADA7560-1E07-384D-8EFE-0C05CAE4AA5A}" srcOrd="0" destOrd="0" presId="urn:microsoft.com/office/officeart/2008/layout/VerticalCurvedList"/>
    <dgm:cxn modelId="{FFE67097-71F9-E24E-90C0-A58C9D3DAE2A}" type="presParOf" srcId="{515D71D3-9DFE-1A4F-A203-E86D833AD485}" destId="{5D49D11D-52FE-924D-9219-7DC705F9E229}" srcOrd="3" destOrd="0" presId="urn:microsoft.com/office/officeart/2008/layout/VerticalCurvedList"/>
    <dgm:cxn modelId="{543AE1E8-E3FB-ED45-B034-054A25CB3AF9}" type="presParOf" srcId="{515D71D3-9DFE-1A4F-A203-E86D833AD485}" destId="{7DF713FE-8679-BF48-97D8-9231604EEC92}" srcOrd="4" destOrd="0" presId="urn:microsoft.com/office/officeart/2008/layout/VerticalCurvedList"/>
    <dgm:cxn modelId="{2E81C4C6-172D-5F4C-B24F-B19ED192A57D}" type="presParOf" srcId="{7DF713FE-8679-BF48-97D8-9231604EEC92}" destId="{BBE8F83C-8529-EA47-A399-648E84E0DC13}" srcOrd="0" destOrd="0" presId="urn:microsoft.com/office/officeart/2008/layout/VerticalCurvedList"/>
    <dgm:cxn modelId="{C6DBF10D-0696-2541-A5D9-F3C061E378C5}" type="presParOf" srcId="{515D71D3-9DFE-1A4F-A203-E86D833AD485}" destId="{CBBA783A-D38D-C14D-9010-70DE628FF657}" srcOrd="5" destOrd="0" presId="urn:microsoft.com/office/officeart/2008/layout/VerticalCurvedList"/>
    <dgm:cxn modelId="{EB80D1FE-6B22-5540-925B-A056FD466063}" type="presParOf" srcId="{515D71D3-9DFE-1A4F-A203-E86D833AD485}" destId="{8B3A2BDA-6452-D542-B0B6-7150A5CA3A35}" srcOrd="6" destOrd="0" presId="urn:microsoft.com/office/officeart/2008/layout/VerticalCurvedList"/>
    <dgm:cxn modelId="{58C0E3CB-F147-DD4B-B165-52F24F7798CA}" type="presParOf" srcId="{8B3A2BDA-6452-D542-B0B6-7150A5CA3A35}" destId="{7DD6DF94-BE8C-0E44-A3E6-0E99F7F963B7}" srcOrd="0" destOrd="0" presId="urn:microsoft.com/office/officeart/2008/layout/VerticalCurvedList"/>
    <dgm:cxn modelId="{3873D759-0424-7D4C-B22D-13B0417ACBE8}" type="presParOf" srcId="{515D71D3-9DFE-1A4F-A203-E86D833AD485}" destId="{5277AADF-B401-8545-BD53-9C37704EAE15}" srcOrd="7" destOrd="0" presId="urn:microsoft.com/office/officeart/2008/layout/VerticalCurvedList"/>
    <dgm:cxn modelId="{78E911E4-6B0E-884C-98F3-3523A1C42284}" type="presParOf" srcId="{515D71D3-9DFE-1A4F-A203-E86D833AD485}" destId="{6BB78843-1FE5-F541-B349-6394006B652C}" srcOrd="8" destOrd="0" presId="urn:microsoft.com/office/officeart/2008/layout/VerticalCurvedList"/>
    <dgm:cxn modelId="{099A66C6-087A-3149-AE69-7750D136D7BE}" type="presParOf" srcId="{6BB78843-1FE5-F541-B349-6394006B652C}" destId="{65A18B61-DAF6-7F4B-B440-F5A6A7AF6B04}" srcOrd="0" destOrd="0" presId="urn:microsoft.com/office/officeart/2008/layout/VerticalCurvedList"/>
    <dgm:cxn modelId="{C1B09793-9304-5341-A5F9-95329DF1A438}" type="presParOf" srcId="{515D71D3-9DFE-1A4F-A203-E86D833AD485}" destId="{56E65D58-68A1-A44F-A837-C75C922ABA05}" srcOrd="9" destOrd="0" presId="urn:microsoft.com/office/officeart/2008/layout/VerticalCurvedList"/>
    <dgm:cxn modelId="{C192215A-0A38-E74E-95E9-FD9C34260AE1}" type="presParOf" srcId="{515D71D3-9DFE-1A4F-A203-E86D833AD485}" destId="{24BC4DA3-2F48-2D4C-9CC3-DEEC2E18D164}" srcOrd="10" destOrd="0" presId="urn:microsoft.com/office/officeart/2008/layout/VerticalCurvedList"/>
    <dgm:cxn modelId="{5C023FDB-3920-124A-ABEC-21121B2D0398}" type="presParOf" srcId="{24BC4DA3-2F48-2D4C-9CC3-DEEC2E18D164}" destId="{35206D57-27C8-124B-84DC-532DB0B0AD2A}" srcOrd="0" destOrd="0" presId="urn:microsoft.com/office/officeart/2008/layout/VerticalCurvedList"/>
    <dgm:cxn modelId="{7DF308E0-FA4F-F24F-B4F6-41DF8CC3C97E}" type="presParOf" srcId="{515D71D3-9DFE-1A4F-A203-E86D833AD485}" destId="{11846DA0-CAE3-2845-9CF9-077CEE63CA10}" srcOrd="11" destOrd="0" presId="urn:microsoft.com/office/officeart/2008/layout/VerticalCurvedList"/>
    <dgm:cxn modelId="{5DF990B6-3559-CB4B-8748-08482589C814}" type="presParOf" srcId="{515D71D3-9DFE-1A4F-A203-E86D833AD485}" destId="{DDDFF29A-3988-7443-9CFA-6E983E7A4A30}" srcOrd="12" destOrd="0" presId="urn:microsoft.com/office/officeart/2008/layout/VerticalCurvedList"/>
    <dgm:cxn modelId="{6AF40DF9-4563-B341-82ED-E3EBFC2CFA95}" type="presParOf" srcId="{DDDFF29A-3988-7443-9CFA-6E983E7A4A30}" destId="{A378DEC7-9CA8-764C-ABFD-B4DCEA50741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CC813F8-F8B8-A643-A719-327F8C9983CB}" type="doc">
      <dgm:prSet loTypeId="urn:microsoft.com/office/officeart/2005/8/layout/hList1" loCatId="" qsTypeId="urn:microsoft.com/office/officeart/2005/8/quickstyle/simple1" qsCatId="simple" csTypeId="urn:microsoft.com/office/officeart/2005/8/colors/accent1_2" csCatId="accent1" phldr="1"/>
      <dgm:spPr/>
      <dgm:t>
        <a:bodyPr/>
        <a:lstStyle/>
        <a:p>
          <a:endParaRPr lang="en-US"/>
        </a:p>
      </dgm:t>
    </dgm:pt>
    <dgm:pt modelId="{16B4496D-E149-DC43-AFAF-027234C2CFBF}">
      <dgm:prSet phldrT="[Text]"/>
      <dgm:spPr/>
      <dgm:t>
        <a:bodyPr/>
        <a:lstStyle/>
        <a:p>
          <a:r>
            <a:rPr lang="en-US" dirty="0"/>
            <a:t>Prospect &amp; Applicant Management</a:t>
          </a:r>
        </a:p>
      </dgm:t>
    </dgm:pt>
    <dgm:pt modelId="{3043FE69-DAB1-934C-8229-AAC69D0D91A5}" type="parTrans" cxnId="{ABF9FE23-0310-EF4A-A696-911D92DC0AA2}">
      <dgm:prSet/>
      <dgm:spPr/>
      <dgm:t>
        <a:bodyPr/>
        <a:lstStyle/>
        <a:p>
          <a:endParaRPr lang="en-US"/>
        </a:p>
      </dgm:t>
    </dgm:pt>
    <dgm:pt modelId="{8B71902A-F42C-1145-B0B1-6A727A1FBB95}" type="sibTrans" cxnId="{ABF9FE23-0310-EF4A-A696-911D92DC0AA2}">
      <dgm:prSet/>
      <dgm:spPr/>
      <dgm:t>
        <a:bodyPr/>
        <a:lstStyle/>
        <a:p>
          <a:endParaRPr lang="en-US"/>
        </a:p>
      </dgm:t>
    </dgm:pt>
    <dgm:pt modelId="{FA49EB8B-32DB-DC4E-A142-F01523633A24}">
      <dgm:prSet phldrT="[Text]"/>
      <dgm:spPr/>
      <dgm:t>
        <a:bodyPr/>
        <a:lstStyle/>
        <a:p>
          <a:r>
            <a:rPr lang="en-US" dirty="0"/>
            <a:t>CollegeNET</a:t>
          </a:r>
        </a:p>
      </dgm:t>
    </dgm:pt>
    <dgm:pt modelId="{06112CEB-61CC-454F-9E0A-8FBB6047516D}" type="parTrans" cxnId="{562987FF-FC73-DC43-BDFB-91E232D0377F}">
      <dgm:prSet/>
      <dgm:spPr/>
      <dgm:t>
        <a:bodyPr/>
        <a:lstStyle/>
        <a:p>
          <a:endParaRPr lang="en-US"/>
        </a:p>
      </dgm:t>
    </dgm:pt>
    <dgm:pt modelId="{6F04504B-5B52-0F42-AB6C-460B1AA95889}" type="sibTrans" cxnId="{562987FF-FC73-DC43-BDFB-91E232D0377F}">
      <dgm:prSet/>
      <dgm:spPr/>
      <dgm:t>
        <a:bodyPr/>
        <a:lstStyle/>
        <a:p>
          <a:endParaRPr lang="en-US"/>
        </a:p>
      </dgm:t>
    </dgm:pt>
    <dgm:pt modelId="{74304019-E062-A040-9B1D-5826242B731B}">
      <dgm:prSet phldrT="[Text]"/>
      <dgm:spPr/>
      <dgm:t>
        <a:bodyPr/>
        <a:lstStyle/>
        <a:p>
          <a:r>
            <a:rPr lang="en-US" dirty="0"/>
            <a:t>Prospect, Applicant &amp; Enrollment Progression</a:t>
          </a:r>
        </a:p>
      </dgm:t>
    </dgm:pt>
    <dgm:pt modelId="{56DC4496-9E59-E142-99A2-757F245952C3}" type="parTrans" cxnId="{533B3B28-4D68-7C4B-875F-BBDCB3BC19B4}">
      <dgm:prSet/>
      <dgm:spPr/>
      <dgm:t>
        <a:bodyPr/>
        <a:lstStyle/>
        <a:p>
          <a:endParaRPr lang="en-US"/>
        </a:p>
      </dgm:t>
    </dgm:pt>
    <dgm:pt modelId="{3B602324-1B11-A04D-A2BD-82A29D4AF987}" type="sibTrans" cxnId="{533B3B28-4D68-7C4B-875F-BBDCB3BC19B4}">
      <dgm:prSet/>
      <dgm:spPr/>
      <dgm:t>
        <a:bodyPr/>
        <a:lstStyle/>
        <a:p>
          <a:endParaRPr lang="en-US"/>
        </a:p>
      </dgm:t>
    </dgm:pt>
    <dgm:pt modelId="{61B012D8-1D53-AD48-BFCF-5E7BEA4BD865}">
      <dgm:prSet phldrT="[Text]"/>
      <dgm:spPr/>
      <dgm:t>
        <a:bodyPr/>
        <a:lstStyle/>
        <a:p>
          <a:r>
            <a:rPr lang="en-US" dirty="0"/>
            <a:t>Chemistry database</a:t>
          </a:r>
        </a:p>
      </dgm:t>
    </dgm:pt>
    <dgm:pt modelId="{5472BCA8-A5D2-2747-9BB1-0715F3CC8222}" type="parTrans" cxnId="{8F3A9F6A-450D-9643-B2CC-303222E81B7F}">
      <dgm:prSet/>
      <dgm:spPr/>
      <dgm:t>
        <a:bodyPr/>
        <a:lstStyle/>
        <a:p>
          <a:endParaRPr lang="en-US"/>
        </a:p>
      </dgm:t>
    </dgm:pt>
    <dgm:pt modelId="{B77EC953-8797-C54E-8A48-37BC5BC3E070}" type="sibTrans" cxnId="{8F3A9F6A-450D-9643-B2CC-303222E81B7F}">
      <dgm:prSet/>
      <dgm:spPr/>
      <dgm:t>
        <a:bodyPr/>
        <a:lstStyle/>
        <a:p>
          <a:endParaRPr lang="en-US"/>
        </a:p>
      </dgm:t>
    </dgm:pt>
    <dgm:pt modelId="{72F32900-9196-ED40-9B0F-B9FE5BB4D9D0}">
      <dgm:prSet phldrT="[Text]"/>
      <dgm:spPr/>
      <dgm:t>
        <a:bodyPr/>
        <a:lstStyle/>
        <a:p>
          <a:r>
            <a:rPr lang="en-US" dirty="0"/>
            <a:t>Applicant &amp; Enrollment Progression</a:t>
          </a:r>
        </a:p>
      </dgm:t>
    </dgm:pt>
    <dgm:pt modelId="{372B4C2D-F430-B842-A42C-D2ACDBE9859F}" type="parTrans" cxnId="{E0B875F0-628D-7C49-9496-A9D419A85B2F}">
      <dgm:prSet/>
      <dgm:spPr/>
      <dgm:t>
        <a:bodyPr/>
        <a:lstStyle/>
        <a:p>
          <a:endParaRPr lang="en-US"/>
        </a:p>
      </dgm:t>
    </dgm:pt>
    <dgm:pt modelId="{06391596-6032-1042-B870-FB70CD806DD9}" type="sibTrans" cxnId="{E0B875F0-628D-7C49-9496-A9D419A85B2F}">
      <dgm:prSet/>
      <dgm:spPr/>
      <dgm:t>
        <a:bodyPr/>
        <a:lstStyle/>
        <a:p>
          <a:endParaRPr lang="en-US"/>
        </a:p>
      </dgm:t>
    </dgm:pt>
    <dgm:pt modelId="{BCF0B853-A100-0549-BB8B-984FF44ED190}">
      <dgm:prSet phldrT="[Text]"/>
      <dgm:spPr/>
      <dgm:t>
        <a:bodyPr/>
        <a:lstStyle/>
        <a:p>
          <a:r>
            <a:rPr lang="en-US" dirty="0"/>
            <a:t>Pub Health database (</a:t>
          </a:r>
          <a:r>
            <a:rPr lang="en-US" dirty="0" err="1"/>
            <a:t>PhGrad</a:t>
          </a:r>
          <a:r>
            <a:rPr lang="en-US" dirty="0"/>
            <a:t>) </a:t>
          </a:r>
        </a:p>
      </dgm:t>
    </dgm:pt>
    <dgm:pt modelId="{70564F67-0E1B-2D4D-81B1-4825C101E586}" type="parTrans" cxnId="{01DE65A8-4342-564D-9104-53591C2C5CD8}">
      <dgm:prSet/>
      <dgm:spPr/>
      <dgm:t>
        <a:bodyPr/>
        <a:lstStyle/>
        <a:p>
          <a:endParaRPr lang="en-US"/>
        </a:p>
      </dgm:t>
    </dgm:pt>
    <dgm:pt modelId="{43D01802-6EAA-E04A-9475-C38B32FCBD6C}" type="sibTrans" cxnId="{01DE65A8-4342-564D-9104-53591C2C5CD8}">
      <dgm:prSet/>
      <dgm:spPr/>
      <dgm:t>
        <a:bodyPr/>
        <a:lstStyle/>
        <a:p>
          <a:endParaRPr lang="en-US"/>
        </a:p>
      </dgm:t>
    </dgm:pt>
    <dgm:pt modelId="{361E58B5-0804-E746-A026-CC0952E3F603}">
      <dgm:prSet/>
      <dgm:spPr/>
      <dgm:t>
        <a:bodyPr/>
        <a:lstStyle/>
        <a:p>
          <a:r>
            <a:rPr lang="en-US" dirty="0"/>
            <a:t>Application</a:t>
          </a:r>
        </a:p>
      </dgm:t>
    </dgm:pt>
    <dgm:pt modelId="{087B89D8-9DC2-8C4B-ADA5-34672765F9E8}" type="parTrans" cxnId="{708792A7-D63E-D246-AFAF-748BB5C79DD1}">
      <dgm:prSet/>
      <dgm:spPr/>
      <dgm:t>
        <a:bodyPr/>
        <a:lstStyle/>
        <a:p>
          <a:endParaRPr lang="en-US"/>
        </a:p>
      </dgm:t>
    </dgm:pt>
    <dgm:pt modelId="{6A69EB39-7D9F-C943-B2B8-703E0D2FD78B}" type="sibTrans" cxnId="{708792A7-D63E-D246-AFAF-748BB5C79DD1}">
      <dgm:prSet/>
      <dgm:spPr/>
      <dgm:t>
        <a:bodyPr/>
        <a:lstStyle/>
        <a:p>
          <a:endParaRPr lang="en-US"/>
        </a:p>
      </dgm:t>
    </dgm:pt>
    <dgm:pt modelId="{036998FC-5E44-184D-B35D-C12F57E5B183}">
      <dgm:prSet/>
      <dgm:spPr/>
      <dgm:t>
        <a:bodyPr/>
        <a:lstStyle/>
        <a:p>
          <a:r>
            <a:rPr lang="en-US"/>
            <a:t>ATCAS</a:t>
          </a:r>
          <a:endParaRPr lang="en-US" dirty="0"/>
        </a:p>
      </dgm:t>
    </dgm:pt>
    <dgm:pt modelId="{8BB35C59-B3F7-E44C-9AC4-BBCA65FBDC90}" type="parTrans" cxnId="{BBA1A6A2-249A-2245-AE4F-F46154E94314}">
      <dgm:prSet/>
      <dgm:spPr/>
      <dgm:t>
        <a:bodyPr/>
        <a:lstStyle/>
        <a:p>
          <a:endParaRPr lang="en-US"/>
        </a:p>
      </dgm:t>
    </dgm:pt>
    <dgm:pt modelId="{B4E455F9-8B50-4741-8141-4A768CA2A5DC}" type="sibTrans" cxnId="{BBA1A6A2-249A-2245-AE4F-F46154E94314}">
      <dgm:prSet/>
      <dgm:spPr/>
      <dgm:t>
        <a:bodyPr/>
        <a:lstStyle/>
        <a:p>
          <a:endParaRPr lang="en-US"/>
        </a:p>
      </dgm:t>
    </dgm:pt>
    <dgm:pt modelId="{000A77B4-F4F0-DF45-A325-BC69A6C0B3C3}">
      <dgm:prSet/>
      <dgm:spPr/>
      <dgm:t>
        <a:bodyPr/>
        <a:lstStyle/>
        <a:p>
          <a:r>
            <a:rPr lang="en-US"/>
            <a:t>BusinessCAS</a:t>
          </a:r>
        </a:p>
      </dgm:t>
    </dgm:pt>
    <dgm:pt modelId="{785708D0-5A44-8A46-96B7-F4B6F75C980D}" type="parTrans" cxnId="{A74CD11D-7F8A-E64B-B5DE-69368E427650}">
      <dgm:prSet/>
      <dgm:spPr/>
      <dgm:t>
        <a:bodyPr/>
        <a:lstStyle/>
        <a:p>
          <a:endParaRPr lang="en-US"/>
        </a:p>
      </dgm:t>
    </dgm:pt>
    <dgm:pt modelId="{507079C9-2842-684C-A74A-DD92AE969AC3}" type="sibTrans" cxnId="{A74CD11D-7F8A-E64B-B5DE-69368E427650}">
      <dgm:prSet/>
      <dgm:spPr/>
      <dgm:t>
        <a:bodyPr/>
        <a:lstStyle/>
        <a:p>
          <a:endParaRPr lang="en-US"/>
        </a:p>
      </dgm:t>
    </dgm:pt>
    <dgm:pt modelId="{103A82FC-F5DB-6045-AC70-1EDC3EDC877A}">
      <dgm:prSet/>
      <dgm:spPr/>
      <dgm:t>
        <a:bodyPr/>
        <a:lstStyle/>
        <a:p>
          <a:r>
            <a:rPr lang="en-US"/>
            <a:t>CASPA</a:t>
          </a:r>
        </a:p>
      </dgm:t>
    </dgm:pt>
    <dgm:pt modelId="{4345D8E0-7BFA-D145-A2E8-FED21C570471}" type="parTrans" cxnId="{109C2042-7291-1349-970E-41849795D11D}">
      <dgm:prSet/>
      <dgm:spPr/>
      <dgm:t>
        <a:bodyPr/>
        <a:lstStyle/>
        <a:p>
          <a:endParaRPr lang="en-US"/>
        </a:p>
      </dgm:t>
    </dgm:pt>
    <dgm:pt modelId="{5341680F-A5D4-D64F-B74F-15BCDAC824C1}" type="sibTrans" cxnId="{109C2042-7291-1349-970E-41849795D11D}">
      <dgm:prSet/>
      <dgm:spPr/>
      <dgm:t>
        <a:bodyPr/>
        <a:lstStyle/>
        <a:p>
          <a:endParaRPr lang="en-US"/>
        </a:p>
      </dgm:t>
    </dgm:pt>
    <dgm:pt modelId="{C46EAD05-78D9-4C4B-BA58-00CC3EEBA1B7}">
      <dgm:prSet/>
      <dgm:spPr/>
      <dgm:t>
        <a:bodyPr/>
        <a:lstStyle/>
        <a:p>
          <a:r>
            <a:rPr lang="en-US" dirty="0"/>
            <a:t>CSDCAS</a:t>
          </a:r>
        </a:p>
      </dgm:t>
    </dgm:pt>
    <dgm:pt modelId="{3EA9D78D-D6BA-B14E-966A-0FD04C730D47}" type="parTrans" cxnId="{258FFC5A-4607-ED4A-A7BB-4C38D8F2B011}">
      <dgm:prSet/>
      <dgm:spPr/>
      <dgm:t>
        <a:bodyPr/>
        <a:lstStyle/>
        <a:p>
          <a:endParaRPr lang="en-US"/>
        </a:p>
      </dgm:t>
    </dgm:pt>
    <dgm:pt modelId="{F6D194AE-4C8F-E04D-81E9-CBC87ACCC861}" type="sibTrans" cxnId="{258FFC5A-4607-ED4A-A7BB-4C38D8F2B011}">
      <dgm:prSet/>
      <dgm:spPr/>
      <dgm:t>
        <a:bodyPr/>
        <a:lstStyle/>
        <a:p>
          <a:endParaRPr lang="en-US"/>
        </a:p>
      </dgm:t>
    </dgm:pt>
    <dgm:pt modelId="{0DA0484E-EE9D-9F40-9ED5-F77DB4CA01CF}">
      <dgm:prSet/>
      <dgm:spPr/>
      <dgm:t>
        <a:bodyPr/>
        <a:lstStyle/>
        <a:p>
          <a:r>
            <a:rPr lang="en-US" dirty="0"/>
            <a:t>CollegeNET</a:t>
          </a:r>
        </a:p>
      </dgm:t>
    </dgm:pt>
    <dgm:pt modelId="{466D487B-D437-4D45-B05B-3461348CE8F6}" type="parTrans" cxnId="{A4417FBA-ED88-6B41-8B87-48159981C44E}">
      <dgm:prSet/>
      <dgm:spPr/>
      <dgm:t>
        <a:bodyPr/>
        <a:lstStyle/>
        <a:p>
          <a:endParaRPr lang="en-US"/>
        </a:p>
      </dgm:t>
    </dgm:pt>
    <dgm:pt modelId="{8ED0F56D-50BB-CF4E-BCF5-CE7E6E44AA43}" type="sibTrans" cxnId="{A4417FBA-ED88-6B41-8B87-48159981C44E}">
      <dgm:prSet/>
      <dgm:spPr/>
      <dgm:t>
        <a:bodyPr/>
        <a:lstStyle/>
        <a:p>
          <a:endParaRPr lang="en-US"/>
        </a:p>
      </dgm:t>
    </dgm:pt>
    <dgm:pt modelId="{7022C47F-EBE6-BC4E-8246-AF721B53D7AB}">
      <dgm:prSet/>
      <dgm:spPr/>
      <dgm:t>
        <a:bodyPr/>
        <a:lstStyle/>
        <a:p>
          <a:r>
            <a:rPr lang="en-US" dirty="0"/>
            <a:t>PTCAS</a:t>
          </a:r>
        </a:p>
      </dgm:t>
    </dgm:pt>
    <dgm:pt modelId="{B0552B10-5206-3B4F-8503-EE79DDB8C907}" type="parTrans" cxnId="{447D9947-9965-6240-BCA8-78E102F0510A}">
      <dgm:prSet/>
      <dgm:spPr/>
      <dgm:t>
        <a:bodyPr/>
        <a:lstStyle/>
        <a:p>
          <a:endParaRPr lang="en-US"/>
        </a:p>
      </dgm:t>
    </dgm:pt>
    <dgm:pt modelId="{AD129F93-981F-1A47-9D19-F1C8586C3D5E}" type="sibTrans" cxnId="{447D9947-9965-6240-BCA8-78E102F0510A}">
      <dgm:prSet/>
      <dgm:spPr/>
      <dgm:t>
        <a:bodyPr/>
        <a:lstStyle/>
        <a:p>
          <a:endParaRPr lang="en-US"/>
        </a:p>
      </dgm:t>
    </dgm:pt>
    <dgm:pt modelId="{400F420F-3518-F24A-9451-2AFBDEC2DBDE}">
      <dgm:prSet/>
      <dgm:spPr/>
      <dgm:t>
        <a:bodyPr/>
        <a:lstStyle/>
        <a:p>
          <a:r>
            <a:rPr lang="en-US"/>
            <a:t>Slate</a:t>
          </a:r>
        </a:p>
      </dgm:t>
    </dgm:pt>
    <dgm:pt modelId="{83F78FD0-F8CF-9248-832C-6971790274D7}" type="parTrans" cxnId="{62718FAD-ACF6-9C40-85AD-6ED5491110A3}">
      <dgm:prSet/>
      <dgm:spPr/>
      <dgm:t>
        <a:bodyPr/>
        <a:lstStyle/>
        <a:p>
          <a:endParaRPr lang="en-US"/>
        </a:p>
      </dgm:t>
    </dgm:pt>
    <dgm:pt modelId="{E5D14539-A0F4-1247-8C8B-CD154B31A722}" type="sibTrans" cxnId="{62718FAD-ACF6-9C40-85AD-6ED5491110A3}">
      <dgm:prSet/>
      <dgm:spPr/>
      <dgm:t>
        <a:bodyPr/>
        <a:lstStyle/>
        <a:p>
          <a:endParaRPr lang="en-US"/>
        </a:p>
      </dgm:t>
    </dgm:pt>
    <dgm:pt modelId="{CE40EB3F-1D37-AD47-A313-A90C2107DCAD}">
      <dgm:prSet/>
      <dgm:spPr/>
      <dgm:t>
        <a:bodyPr/>
        <a:lstStyle/>
        <a:p>
          <a:r>
            <a:rPr lang="en-US" dirty="0"/>
            <a:t>SOPHAS</a:t>
          </a:r>
        </a:p>
      </dgm:t>
    </dgm:pt>
    <dgm:pt modelId="{6661F864-8D1C-5348-8E06-2DF2668A9E90}" type="parTrans" cxnId="{2B6999DF-7FC1-DB41-81CC-1968B31F86A1}">
      <dgm:prSet/>
      <dgm:spPr/>
      <dgm:t>
        <a:bodyPr/>
        <a:lstStyle/>
        <a:p>
          <a:endParaRPr lang="en-US"/>
        </a:p>
      </dgm:t>
    </dgm:pt>
    <dgm:pt modelId="{4891B620-3A98-124C-A6DF-BCFF333FAEB8}" type="sibTrans" cxnId="{2B6999DF-7FC1-DB41-81CC-1968B31F86A1}">
      <dgm:prSet/>
      <dgm:spPr/>
      <dgm:t>
        <a:bodyPr/>
        <a:lstStyle/>
        <a:p>
          <a:endParaRPr lang="en-US"/>
        </a:p>
      </dgm:t>
    </dgm:pt>
    <dgm:pt modelId="{B415C034-9197-BE4C-AE2D-03924698FE31}">
      <dgm:prSet/>
      <dgm:spPr/>
      <dgm:t>
        <a:bodyPr/>
        <a:lstStyle/>
        <a:p>
          <a:r>
            <a:rPr lang="en-US" dirty="0"/>
            <a:t>Internal database</a:t>
          </a:r>
        </a:p>
      </dgm:t>
    </dgm:pt>
    <dgm:pt modelId="{6474F849-8125-CF46-B7F9-7BFB95982F36}" type="parTrans" cxnId="{A9617CFE-1848-FC43-8AEF-20B9BFE6DEA4}">
      <dgm:prSet/>
      <dgm:spPr/>
      <dgm:t>
        <a:bodyPr/>
        <a:lstStyle/>
        <a:p>
          <a:endParaRPr lang="en-US"/>
        </a:p>
      </dgm:t>
    </dgm:pt>
    <dgm:pt modelId="{C59CD56C-8A7D-A645-9F9A-85408DB3DED0}" type="sibTrans" cxnId="{A9617CFE-1848-FC43-8AEF-20B9BFE6DEA4}">
      <dgm:prSet/>
      <dgm:spPr/>
      <dgm:t>
        <a:bodyPr/>
        <a:lstStyle/>
        <a:p>
          <a:endParaRPr lang="en-US"/>
        </a:p>
      </dgm:t>
    </dgm:pt>
    <dgm:pt modelId="{524CB125-0223-4B47-9FE9-A227F7D74DBF}">
      <dgm:prSet phldrT="[Text]"/>
      <dgm:spPr/>
      <dgm:t>
        <a:bodyPr/>
        <a:lstStyle/>
        <a:p>
          <a:r>
            <a:rPr lang="en-US" dirty="0"/>
            <a:t>Education database</a:t>
          </a:r>
        </a:p>
      </dgm:t>
    </dgm:pt>
    <dgm:pt modelId="{4C208951-B5A4-424D-8C1E-95934EB324BF}" type="parTrans" cxnId="{4D065C49-5222-024E-BDB8-730E1EAA28A6}">
      <dgm:prSet/>
      <dgm:spPr/>
      <dgm:t>
        <a:bodyPr/>
        <a:lstStyle/>
        <a:p>
          <a:endParaRPr lang="en-US"/>
        </a:p>
      </dgm:t>
    </dgm:pt>
    <dgm:pt modelId="{CB994DB0-F5D4-064D-B14E-EDDA44632565}" type="sibTrans" cxnId="{4D065C49-5222-024E-BDB8-730E1EAA28A6}">
      <dgm:prSet/>
      <dgm:spPr/>
      <dgm:t>
        <a:bodyPr/>
        <a:lstStyle/>
        <a:p>
          <a:endParaRPr lang="en-US"/>
        </a:p>
      </dgm:t>
    </dgm:pt>
    <dgm:pt modelId="{1F7E05A6-095A-514A-962A-ADAC682939C1}">
      <dgm:prSet phldrT="[Text]"/>
      <dgm:spPr/>
      <dgm:t>
        <a:bodyPr/>
        <a:lstStyle/>
        <a:p>
          <a:r>
            <a:rPr lang="en-US" dirty="0"/>
            <a:t>Slate</a:t>
          </a:r>
        </a:p>
      </dgm:t>
    </dgm:pt>
    <dgm:pt modelId="{9C0AD813-24E9-9646-BE0B-4935003B0482}" type="parTrans" cxnId="{2543394E-971F-0647-97F1-552FA17805F1}">
      <dgm:prSet/>
      <dgm:spPr/>
      <dgm:t>
        <a:bodyPr/>
        <a:lstStyle/>
        <a:p>
          <a:endParaRPr lang="en-US"/>
        </a:p>
      </dgm:t>
    </dgm:pt>
    <dgm:pt modelId="{101615D9-F433-844A-A89D-5DD42E712D11}" type="sibTrans" cxnId="{2543394E-971F-0647-97F1-552FA17805F1}">
      <dgm:prSet/>
      <dgm:spPr/>
      <dgm:t>
        <a:bodyPr/>
        <a:lstStyle/>
        <a:p>
          <a:endParaRPr lang="en-US"/>
        </a:p>
      </dgm:t>
    </dgm:pt>
    <dgm:pt modelId="{CEDDA2D6-3ECA-FA48-8F5B-CE52093BF583}">
      <dgm:prSet phldrT="[Text]"/>
      <dgm:spPr/>
      <dgm:t>
        <a:bodyPr/>
        <a:lstStyle/>
        <a:p>
          <a:r>
            <a:rPr lang="en-US" dirty="0"/>
            <a:t>Music database</a:t>
          </a:r>
        </a:p>
      </dgm:t>
    </dgm:pt>
    <dgm:pt modelId="{8AE1CC26-C0C6-3946-8F87-5C79CADB0D8D}" type="parTrans" cxnId="{57BAB222-5E71-D146-AB42-F5758A526CD6}">
      <dgm:prSet/>
      <dgm:spPr/>
      <dgm:t>
        <a:bodyPr/>
        <a:lstStyle/>
        <a:p>
          <a:endParaRPr lang="en-US"/>
        </a:p>
      </dgm:t>
    </dgm:pt>
    <dgm:pt modelId="{91C18F5D-24B6-0243-9330-02242CBB47EE}" type="sibTrans" cxnId="{57BAB222-5E71-D146-AB42-F5758A526CD6}">
      <dgm:prSet/>
      <dgm:spPr/>
      <dgm:t>
        <a:bodyPr/>
        <a:lstStyle/>
        <a:p>
          <a:endParaRPr lang="en-US"/>
        </a:p>
      </dgm:t>
    </dgm:pt>
    <dgm:pt modelId="{70C0C8E8-71D4-EA46-BF8F-16091782A777}" type="pres">
      <dgm:prSet presAssocID="{ACC813F8-F8B8-A643-A719-327F8C9983CB}" presName="Name0" presStyleCnt="0">
        <dgm:presLayoutVars>
          <dgm:dir/>
          <dgm:animLvl val="lvl"/>
          <dgm:resizeHandles val="exact"/>
        </dgm:presLayoutVars>
      </dgm:prSet>
      <dgm:spPr/>
    </dgm:pt>
    <dgm:pt modelId="{E9CE9E83-3FA7-9541-A2AD-B7A065FBB4F1}" type="pres">
      <dgm:prSet presAssocID="{16B4496D-E149-DC43-AFAF-027234C2CFBF}" presName="composite" presStyleCnt="0"/>
      <dgm:spPr/>
    </dgm:pt>
    <dgm:pt modelId="{DD64A946-E60A-5B41-887D-C6B3B09D3F8D}" type="pres">
      <dgm:prSet presAssocID="{16B4496D-E149-DC43-AFAF-027234C2CFBF}" presName="parTx" presStyleLbl="alignNode1" presStyleIdx="0" presStyleCnt="4">
        <dgm:presLayoutVars>
          <dgm:chMax val="0"/>
          <dgm:chPref val="0"/>
          <dgm:bulletEnabled val="1"/>
        </dgm:presLayoutVars>
      </dgm:prSet>
      <dgm:spPr/>
    </dgm:pt>
    <dgm:pt modelId="{34B2B1DE-81D5-0C4A-B577-F4E896D5B9EB}" type="pres">
      <dgm:prSet presAssocID="{16B4496D-E149-DC43-AFAF-027234C2CFBF}" presName="desTx" presStyleLbl="alignAccFollowNode1" presStyleIdx="0" presStyleCnt="4">
        <dgm:presLayoutVars>
          <dgm:bulletEnabled val="1"/>
        </dgm:presLayoutVars>
      </dgm:prSet>
      <dgm:spPr/>
    </dgm:pt>
    <dgm:pt modelId="{5228EB0E-C844-F34E-9B3A-EC2802DB7FE7}" type="pres">
      <dgm:prSet presAssocID="{8B71902A-F42C-1145-B0B1-6A727A1FBB95}" presName="space" presStyleCnt="0"/>
      <dgm:spPr/>
    </dgm:pt>
    <dgm:pt modelId="{F0617CAF-61C4-3B44-8756-47FFC4B901C7}" type="pres">
      <dgm:prSet presAssocID="{74304019-E062-A040-9B1D-5826242B731B}" presName="composite" presStyleCnt="0"/>
      <dgm:spPr/>
    </dgm:pt>
    <dgm:pt modelId="{B3D11F82-B135-414E-A270-678182FADD45}" type="pres">
      <dgm:prSet presAssocID="{74304019-E062-A040-9B1D-5826242B731B}" presName="parTx" presStyleLbl="alignNode1" presStyleIdx="1" presStyleCnt="4">
        <dgm:presLayoutVars>
          <dgm:chMax val="0"/>
          <dgm:chPref val="0"/>
          <dgm:bulletEnabled val="1"/>
        </dgm:presLayoutVars>
      </dgm:prSet>
      <dgm:spPr/>
    </dgm:pt>
    <dgm:pt modelId="{7EE738C1-5AEA-BF42-994D-409F86CD9AC9}" type="pres">
      <dgm:prSet presAssocID="{74304019-E062-A040-9B1D-5826242B731B}" presName="desTx" presStyleLbl="alignAccFollowNode1" presStyleIdx="1" presStyleCnt="4">
        <dgm:presLayoutVars>
          <dgm:bulletEnabled val="1"/>
        </dgm:presLayoutVars>
      </dgm:prSet>
      <dgm:spPr/>
    </dgm:pt>
    <dgm:pt modelId="{F6D60C9A-A8A9-3C4D-A9A8-2287980FF6D6}" type="pres">
      <dgm:prSet presAssocID="{3B602324-1B11-A04D-A2BD-82A29D4AF987}" presName="space" presStyleCnt="0"/>
      <dgm:spPr/>
    </dgm:pt>
    <dgm:pt modelId="{AED94A5D-A64D-774D-8953-3055141B890D}" type="pres">
      <dgm:prSet presAssocID="{72F32900-9196-ED40-9B0F-B9FE5BB4D9D0}" presName="composite" presStyleCnt="0"/>
      <dgm:spPr/>
    </dgm:pt>
    <dgm:pt modelId="{AAD794E7-0587-D54F-BC31-C361FDA10B41}" type="pres">
      <dgm:prSet presAssocID="{72F32900-9196-ED40-9B0F-B9FE5BB4D9D0}" presName="parTx" presStyleLbl="alignNode1" presStyleIdx="2" presStyleCnt="4">
        <dgm:presLayoutVars>
          <dgm:chMax val="0"/>
          <dgm:chPref val="0"/>
          <dgm:bulletEnabled val="1"/>
        </dgm:presLayoutVars>
      </dgm:prSet>
      <dgm:spPr/>
    </dgm:pt>
    <dgm:pt modelId="{FD266BE4-4614-E44C-931C-3D7A77922390}" type="pres">
      <dgm:prSet presAssocID="{72F32900-9196-ED40-9B0F-B9FE5BB4D9D0}" presName="desTx" presStyleLbl="alignAccFollowNode1" presStyleIdx="2" presStyleCnt="4">
        <dgm:presLayoutVars>
          <dgm:bulletEnabled val="1"/>
        </dgm:presLayoutVars>
      </dgm:prSet>
      <dgm:spPr/>
    </dgm:pt>
    <dgm:pt modelId="{EE419689-EB85-7F49-8870-59C6537D6F07}" type="pres">
      <dgm:prSet presAssocID="{06391596-6032-1042-B870-FB70CD806DD9}" presName="space" presStyleCnt="0"/>
      <dgm:spPr/>
    </dgm:pt>
    <dgm:pt modelId="{C9D438CB-6930-DE46-B13F-6D8C2A7AD099}" type="pres">
      <dgm:prSet presAssocID="{361E58B5-0804-E746-A026-CC0952E3F603}" presName="composite" presStyleCnt="0"/>
      <dgm:spPr/>
    </dgm:pt>
    <dgm:pt modelId="{B51C3ED9-09FA-E54C-8FEE-A18623171F8A}" type="pres">
      <dgm:prSet presAssocID="{361E58B5-0804-E746-A026-CC0952E3F603}" presName="parTx" presStyleLbl="alignNode1" presStyleIdx="3" presStyleCnt="4">
        <dgm:presLayoutVars>
          <dgm:chMax val="0"/>
          <dgm:chPref val="0"/>
          <dgm:bulletEnabled val="1"/>
        </dgm:presLayoutVars>
      </dgm:prSet>
      <dgm:spPr/>
    </dgm:pt>
    <dgm:pt modelId="{D930D6E8-5A7C-5E42-A16D-97AC49AC671B}" type="pres">
      <dgm:prSet presAssocID="{361E58B5-0804-E746-A026-CC0952E3F603}" presName="desTx" presStyleLbl="alignAccFollowNode1" presStyleIdx="3" presStyleCnt="4">
        <dgm:presLayoutVars>
          <dgm:bulletEnabled val="1"/>
        </dgm:presLayoutVars>
      </dgm:prSet>
      <dgm:spPr/>
    </dgm:pt>
  </dgm:ptLst>
  <dgm:cxnLst>
    <dgm:cxn modelId="{E62C6212-E1EE-054B-84B9-AE58285B76DD}" type="presOf" srcId="{103A82FC-F5DB-6045-AC70-1EDC3EDC877A}" destId="{D930D6E8-5A7C-5E42-A16D-97AC49AC671B}" srcOrd="0" destOrd="2" presId="urn:microsoft.com/office/officeart/2005/8/layout/hList1"/>
    <dgm:cxn modelId="{A74CD11D-7F8A-E64B-B5DE-69368E427650}" srcId="{361E58B5-0804-E746-A026-CC0952E3F603}" destId="{000A77B4-F4F0-DF45-A325-BC69A6C0B3C3}" srcOrd="1" destOrd="0" parTransId="{785708D0-5A44-8A46-96B7-F4B6F75C980D}" sibTransId="{507079C9-2842-684C-A74A-DD92AE969AC3}"/>
    <dgm:cxn modelId="{57BAB222-5E71-D146-AB42-F5758A526CD6}" srcId="{72F32900-9196-ED40-9B0F-B9FE5BB4D9D0}" destId="{CEDDA2D6-3ECA-FA48-8F5B-CE52093BF583}" srcOrd="1" destOrd="0" parTransId="{8AE1CC26-C0C6-3946-8F87-5C79CADB0D8D}" sibTransId="{91C18F5D-24B6-0243-9330-02242CBB47EE}"/>
    <dgm:cxn modelId="{ABF9FE23-0310-EF4A-A696-911D92DC0AA2}" srcId="{ACC813F8-F8B8-A643-A719-327F8C9983CB}" destId="{16B4496D-E149-DC43-AFAF-027234C2CFBF}" srcOrd="0" destOrd="0" parTransId="{3043FE69-DAB1-934C-8229-AAC69D0D91A5}" sibTransId="{8B71902A-F42C-1145-B0B1-6A727A1FBB95}"/>
    <dgm:cxn modelId="{533B3B28-4D68-7C4B-875F-BBDCB3BC19B4}" srcId="{ACC813F8-F8B8-A643-A719-327F8C9983CB}" destId="{74304019-E062-A040-9B1D-5826242B731B}" srcOrd="1" destOrd="0" parTransId="{56DC4496-9E59-E142-99A2-757F245952C3}" sibTransId="{3B602324-1B11-A04D-A2BD-82A29D4AF987}"/>
    <dgm:cxn modelId="{C721423C-7733-3D4B-B9C9-B0583D90652B}" type="presOf" srcId="{000A77B4-F4F0-DF45-A325-BC69A6C0B3C3}" destId="{D930D6E8-5A7C-5E42-A16D-97AC49AC671B}" srcOrd="0" destOrd="1" presId="urn:microsoft.com/office/officeart/2005/8/layout/hList1"/>
    <dgm:cxn modelId="{878CD55E-CF4A-904E-BA60-0FB930FE939A}" type="presOf" srcId="{FA49EB8B-32DB-DC4E-A142-F01523633A24}" destId="{34B2B1DE-81D5-0C4A-B577-F4E896D5B9EB}" srcOrd="0" destOrd="0" presId="urn:microsoft.com/office/officeart/2005/8/layout/hList1"/>
    <dgm:cxn modelId="{109C2042-7291-1349-970E-41849795D11D}" srcId="{361E58B5-0804-E746-A026-CC0952E3F603}" destId="{103A82FC-F5DB-6045-AC70-1EDC3EDC877A}" srcOrd="2" destOrd="0" parTransId="{4345D8E0-7BFA-D145-A2E8-FED21C570471}" sibTransId="{5341680F-A5D4-D64F-B74F-15BCDAC824C1}"/>
    <dgm:cxn modelId="{B957E062-F882-0247-9D13-FB6B0E9836CA}" type="presOf" srcId="{61B012D8-1D53-AD48-BFCF-5E7BEA4BD865}" destId="{7EE738C1-5AEA-BF42-994D-409F86CD9AC9}" srcOrd="0" destOrd="0" presId="urn:microsoft.com/office/officeart/2005/8/layout/hList1"/>
    <dgm:cxn modelId="{447D9947-9965-6240-BCA8-78E102F0510A}" srcId="{361E58B5-0804-E746-A026-CC0952E3F603}" destId="{7022C47F-EBE6-BC4E-8246-AF721B53D7AB}" srcOrd="6" destOrd="0" parTransId="{B0552B10-5206-3B4F-8503-EE79DDB8C907}" sibTransId="{AD129F93-981F-1A47-9D19-F1C8586C3D5E}"/>
    <dgm:cxn modelId="{4D065C49-5222-024E-BDB8-730E1EAA28A6}" srcId="{72F32900-9196-ED40-9B0F-B9FE5BB4D9D0}" destId="{524CB125-0223-4B47-9FE9-A227F7D74DBF}" srcOrd="2" destOrd="0" parTransId="{4C208951-B5A4-424D-8C1E-95934EB324BF}" sibTransId="{CB994DB0-F5D4-064D-B14E-EDDA44632565}"/>
    <dgm:cxn modelId="{8F3A9F6A-450D-9643-B2CC-303222E81B7F}" srcId="{74304019-E062-A040-9B1D-5826242B731B}" destId="{61B012D8-1D53-AD48-BFCF-5E7BEA4BD865}" srcOrd="0" destOrd="0" parTransId="{5472BCA8-A5D2-2747-9BB1-0715F3CC8222}" sibTransId="{B77EC953-8797-C54E-8A48-37BC5BC3E070}"/>
    <dgm:cxn modelId="{57535F6C-0AA1-AE47-A671-E197A2022681}" type="presOf" srcId="{C46EAD05-78D9-4C4B-BA58-00CC3EEBA1B7}" destId="{D930D6E8-5A7C-5E42-A16D-97AC49AC671B}" srcOrd="0" destOrd="3" presId="urn:microsoft.com/office/officeart/2005/8/layout/hList1"/>
    <dgm:cxn modelId="{2543394E-971F-0647-97F1-552FA17805F1}" srcId="{74304019-E062-A040-9B1D-5826242B731B}" destId="{1F7E05A6-095A-514A-962A-ADAC682939C1}" srcOrd="1" destOrd="0" parTransId="{9C0AD813-24E9-9646-BE0B-4935003B0482}" sibTransId="{101615D9-F433-844A-A89D-5DD42E712D11}"/>
    <dgm:cxn modelId="{E9D1AB4F-9C78-374F-A5B2-50F9B842E239}" type="presOf" srcId="{361E58B5-0804-E746-A026-CC0952E3F603}" destId="{B51C3ED9-09FA-E54C-8FEE-A18623171F8A}" srcOrd="0" destOrd="0" presId="urn:microsoft.com/office/officeart/2005/8/layout/hList1"/>
    <dgm:cxn modelId="{1ADE7E53-5851-464D-9BEC-E2665D6F9E94}" type="presOf" srcId="{524CB125-0223-4B47-9FE9-A227F7D74DBF}" destId="{FD266BE4-4614-E44C-931C-3D7A77922390}" srcOrd="0" destOrd="2" presId="urn:microsoft.com/office/officeart/2005/8/layout/hList1"/>
    <dgm:cxn modelId="{F660B854-D207-944E-A7D6-FF5644DF706D}" type="presOf" srcId="{1F7E05A6-095A-514A-962A-ADAC682939C1}" destId="{7EE738C1-5AEA-BF42-994D-409F86CD9AC9}" srcOrd="0" destOrd="1" presId="urn:microsoft.com/office/officeart/2005/8/layout/hList1"/>
    <dgm:cxn modelId="{258FFC5A-4607-ED4A-A7BB-4C38D8F2B011}" srcId="{361E58B5-0804-E746-A026-CC0952E3F603}" destId="{C46EAD05-78D9-4C4B-BA58-00CC3EEBA1B7}" srcOrd="3" destOrd="0" parTransId="{3EA9D78D-D6BA-B14E-966A-0FD04C730D47}" sibTransId="{F6D194AE-4C8F-E04D-81E9-CBC87ACCC861}"/>
    <dgm:cxn modelId="{F6A3D689-D881-7E43-9E0D-E7E053DE90F5}" type="presOf" srcId="{CEDDA2D6-3ECA-FA48-8F5B-CE52093BF583}" destId="{FD266BE4-4614-E44C-931C-3D7A77922390}" srcOrd="0" destOrd="1" presId="urn:microsoft.com/office/officeart/2005/8/layout/hList1"/>
    <dgm:cxn modelId="{5DDE7093-E1B4-2746-B041-E808A9352DC0}" type="presOf" srcId="{400F420F-3518-F24A-9451-2AFBDEC2DBDE}" destId="{D930D6E8-5A7C-5E42-A16D-97AC49AC671B}" srcOrd="0" destOrd="7" presId="urn:microsoft.com/office/officeart/2005/8/layout/hList1"/>
    <dgm:cxn modelId="{BBA1A6A2-249A-2245-AE4F-F46154E94314}" srcId="{361E58B5-0804-E746-A026-CC0952E3F603}" destId="{036998FC-5E44-184D-B35D-C12F57E5B183}" srcOrd="0" destOrd="0" parTransId="{8BB35C59-B3F7-E44C-9AC4-BBCA65FBDC90}" sibTransId="{B4E455F9-8B50-4741-8141-4A768CA2A5DC}"/>
    <dgm:cxn modelId="{708792A7-D63E-D246-AFAF-748BB5C79DD1}" srcId="{ACC813F8-F8B8-A643-A719-327F8C9983CB}" destId="{361E58B5-0804-E746-A026-CC0952E3F603}" srcOrd="3" destOrd="0" parTransId="{087B89D8-9DC2-8C4B-ADA5-34672765F9E8}" sibTransId="{6A69EB39-7D9F-C943-B2B8-703E0D2FD78B}"/>
    <dgm:cxn modelId="{01DE65A8-4342-564D-9104-53591C2C5CD8}" srcId="{72F32900-9196-ED40-9B0F-B9FE5BB4D9D0}" destId="{BCF0B853-A100-0549-BB8B-984FF44ED190}" srcOrd="0" destOrd="0" parTransId="{70564F67-0E1B-2D4D-81B1-4825C101E586}" sibTransId="{43D01802-6EAA-E04A-9475-C38B32FCBD6C}"/>
    <dgm:cxn modelId="{62718FAD-ACF6-9C40-85AD-6ED5491110A3}" srcId="{361E58B5-0804-E746-A026-CC0952E3F603}" destId="{400F420F-3518-F24A-9451-2AFBDEC2DBDE}" srcOrd="7" destOrd="0" parTransId="{83F78FD0-F8CF-9248-832C-6971790274D7}" sibTransId="{E5D14539-A0F4-1247-8C8B-CD154B31A722}"/>
    <dgm:cxn modelId="{F25B8CB2-C38F-1E43-B633-620F1E0D39E7}" type="presOf" srcId="{0DA0484E-EE9D-9F40-9ED5-F77DB4CA01CF}" destId="{D930D6E8-5A7C-5E42-A16D-97AC49AC671B}" srcOrd="0" destOrd="4" presId="urn:microsoft.com/office/officeart/2005/8/layout/hList1"/>
    <dgm:cxn modelId="{A4417FBA-ED88-6B41-8B87-48159981C44E}" srcId="{361E58B5-0804-E746-A026-CC0952E3F603}" destId="{0DA0484E-EE9D-9F40-9ED5-F77DB4CA01CF}" srcOrd="4" destOrd="0" parTransId="{466D487B-D437-4D45-B05B-3461348CE8F6}" sibTransId="{8ED0F56D-50BB-CF4E-BCF5-CE7E6E44AA43}"/>
    <dgm:cxn modelId="{9FE52CC4-4ED2-5340-8A90-4226E2C27256}" type="presOf" srcId="{B415C034-9197-BE4C-AE2D-03924698FE31}" destId="{D930D6E8-5A7C-5E42-A16D-97AC49AC671B}" srcOrd="0" destOrd="5" presId="urn:microsoft.com/office/officeart/2005/8/layout/hList1"/>
    <dgm:cxn modelId="{7FC939DB-071E-5E47-A1FB-1C1A64B8245E}" type="presOf" srcId="{ACC813F8-F8B8-A643-A719-327F8C9983CB}" destId="{70C0C8E8-71D4-EA46-BF8F-16091782A777}" srcOrd="0" destOrd="0" presId="urn:microsoft.com/office/officeart/2005/8/layout/hList1"/>
    <dgm:cxn modelId="{2B6999DF-7FC1-DB41-81CC-1968B31F86A1}" srcId="{361E58B5-0804-E746-A026-CC0952E3F603}" destId="{CE40EB3F-1D37-AD47-A313-A90C2107DCAD}" srcOrd="8" destOrd="0" parTransId="{6661F864-8D1C-5348-8E06-2DF2668A9E90}" sibTransId="{4891B620-3A98-124C-A6DF-BCFF333FAEB8}"/>
    <dgm:cxn modelId="{484BA4EE-98EB-EB4D-9A38-110EDF073C26}" type="presOf" srcId="{036998FC-5E44-184D-B35D-C12F57E5B183}" destId="{D930D6E8-5A7C-5E42-A16D-97AC49AC671B}" srcOrd="0" destOrd="0" presId="urn:microsoft.com/office/officeart/2005/8/layout/hList1"/>
    <dgm:cxn modelId="{C2C57BEF-3348-B84E-AB44-46682A3EEC9F}" type="presOf" srcId="{72F32900-9196-ED40-9B0F-B9FE5BB4D9D0}" destId="{AAD794E7-0587-D54F-BC31-C361FDA10B41}" srcOrd="0" destOrd="0" presId="urn:microsoft.com/office/officeart/2005/8/layout/hList1"/>
    <dgm:cxn modelId="{E0B875F0-628D-7C49-9496-A9D419A85B2F}" srcId="{ACC813F8-F8B8-A643-A719-327F8C9983CB}" destId="{72F32900-9196-ED40-9B0F-B9FE5BB4D9D0}" srcOrd="2" destOrd="0" parTransId="{372B4C2D-F430-B842-A42C-D2ACDBE9859F}" sibTransId="{06391596-6032-1042-B870-FB70CD806DD9}"/>
    <dgm:cxn modelId="{F2A400F5-3FE7-9444-91B5-6D9DA1E6B83F}" type="presOf" srcId="{74304019-E062-A040-9B1D-5826242B731B}" destId="{B3D11F82-B135-414E-A270-678182FADD45}" srcOrd="0" destOrd="0" presId="urn:microsoft.com/office/officeart/2005/8/layout/hList1"/>
    <dgm:cxn modelId="{2B5CBBF6-88A8-7C41-B763-12370E310082}" type="presOf" srcId="{16B4496D-E149-DC43-AFAF-027234C2CFBF}" destId="{DD64A946-E60A-5B41-887D-C6B3B09D3F8D}" srcOrd="0" destOrd="0" presId="urn:microsoft.com/office/officeart/2005/8/layout/hList1"/>
    <dgm:cxn modelId="{3E41ADFA-FDA5-E846-983B-81F0EAD88C4C}" type="presOf" srcId="{CE40EB3F-1D37-AD47-A313-A90C2107DCAD}" destId="{D930D6E8-5A7C-5E42-A16D-97AC49AC671B}" srcOrd="0" destOrd="8" presId="urn:microsoft.com/office/officeart/2005/8/layout/hList1"/>
    <dgm:cxn modelId="{21FF08FB-CAC2-AC4E-930B-9EAF863F4D6E}" type="presOf" srcId="{BCF0B853-A100-0549-BB8B-984FF44ED190}" destId="{FD266BE4-4614-E44C-931C-3D7A77922390}" srcOrd="0" destOrd="0" presId="urn:microsoft.com/office/officeart/2005/8/layout/hList1"/>
    <dgm:cxn modelId="{4C6F00FD-CE6C-A94D-A52B-3E83D3E7CB67}" type="presOf" srcId="{7022C47F-EBE6-BC4E-8246-AF721B53D7AB}" destId="{D930D6E8-5A7C-5E42-A16D-97AC49AC671B}" srcOrd="0" destOrd="6" presId="urn:microsoft.com/office/officeart/2005/8/layout/hList1"/>
    <dgm:cxn modelId="{A9617CFE-1848-FC43-8AEF-20B9BFE6DEA4}" srcId="{361E58B5-0804-E746-A026-CC0952E3F603}" destId="{B415C034-9197-BE4C-AE2D-03924698FE31}" srcOrd="5" destOrd="0" parTransId="{6474F849-8125-CF46-B7F9-7BFB95982F36}" sibTransId="{C59CD56C-8A7D-A645-9F9A-85408DB3DED0}"/>
    <dgm:cxn modelId="{562987FF-FC73-DC43-BDFB-91E232D0377F}" srcId="{16B4496D-E149-DC43-AFAF-027234C2CFBF}" destId="{FA49EB8B-32DB-DC4E-A142-F01523633A24}" srcOrd="0" destOrd="0" parTransId="{06112CEB-61CC-454F-9E0A-8FBB6047516D}" sibTransId="{6F04504B-5B52-0F42-AB6C-460B1AA95889}"/>
    <dgm:cxn modelId="{0D8980C4-0071-E546-896B-1F248133827B}" type="presParOf" srcId="{70C0C8E8-71D4-EA46-BF8F-16091782A777}" destId="{E9CE9E83-3FA7-9541-A2AD-B7A065FBB4F1}" srcOrd="0" destOrd="0" presId="urn:microsoft.com/office/officeart/2005/8/layout/hList1"/>
    <dgm:cxn modelId="{02714DC0-A6E8-1D42-BD6E-CB56DCB14201}" type="presParOf" srcId="{E9CE9E83-3FA7-9541-A2AD-B7A065FBB4F1}" destId="{DD64A946-E60A-5B41-887D-C6B3B09D3F8D}" srcOrd="0" destOrd="0" presId="urn:microsoft.com/office/officeart/2005/8/layout/hList1"/>
    <dgm:cxn modelId="{4F590BE0-2DA1-254D-B90D-2F743788ED8C}" type="presParOf" srcId="{E9CE9E83-3FA7-9541-A2AD-B7A065FBB4F1}" destId="{34B2B1DE-81D5-0C4A-B577-F4E896D5B9EB}" srcOrd="1" destOrd="0" presId="urn:microsoft.com/office/officeart/2005/8/layout/hList1"/>
    <dgm:cxn modelId="{60E23077-92B9-2A41-AD9B-635AA770016B}" type="presParOf" srcId="{70C0C8E8-71D4-EA46-BF8F-16091782A777}" destId="{5228EB0E-C844-F34E-9B3A-EC2802DB7FE7}" srcOrd="1" destOrd="0" presId="urn:microsoft.com/office/officeart/2005/8/layout/hList1"/>
    <dgm:cxn modelId="{0707F680-D3C7-7343-8EA3-649F83B4A695}" type="presParOf" srcId="{70C0C8E8-71D4-EA46-BF8F-16091782A777}" destId="{F0617CAF-61C4-3B44-8756-47FFC4B901C7}" srcOrd="2" destOrd="0" presId="urn:microsoft.com/office/officeart/2005/8/layout/hList1"/>
    <dgm:cxn modelId="{F79C743B-F676-3743-BD46-3E4BAC8D4EDD}" type="presParOf" srcId="{F0617CAF-61C4-3B44-8756-47FFC4B901C7}" destId="{B3D11F82-B135-414E-A270-678182FADD45}" srcOrd="0" destOrd="0" presId="urn:microsoft.com/office/officeart/2005/8/layout/hList1"/>
    <dgm:cxn modelId="{4F66949B-8BCE-9645-A12C-F42C98B62372}" type="presParOf" srcId="{F0617CAF-61C4-3B44-8756-47FFC4B901C7}" destId="{7EE738C1-5AEA-BF42-994D-409F86CD9AC9}" srcOrd="1" destOrd="0" presId="urn:microsoft.com/office/officeart/2005/8/layout/hList1"/>
    <dgm:cxn modelId="{857B2B9E-5157-2B45-9A36-F8AB18731413}" type="presParOf" srcId="{70C0C8E8-71D4-EA46-BF8F-16091782A777}" destId="{F6D60C9A-A8A9-3C4D-A9A8-2287980FF6D6}" srcOrd="3" destOrd="0" presId="urn:microsoft.com/office/officeart/2005/8/layout/hList1"/>
    <dgm:cxn modelId="{9462C0C9-4BBD-8642-AB77-46481CF84153}" type="presParOf" srcId="{70C0C8E8-71D4-EA46-BF8F-16091782A777}" destId="{AED94A5D-A64D-774D-8953-3055141B890D}" srcOrd="4" destOrd="0" presId="urn:microsoft.com/office/officeart/2005/8/layout/hList1"/>
    <dgm:cxn modelId="{3B80B336-DCD2-EB4F-86AC-D28A9D507E91}" type="presParOf" srcId="{AED94A5D-A64D-774D-8953-3055141B890D}" destId="{AAD794E7-0587-D54F-BC31-C361FDA10B41}" srcOrd="0" destOrd="0" presId="urn:microsoft.com/office/officeart/2005/8/layout/hList1"/>
    <dgm:cxn modelId="{6227F588-F21C-D742-A04F-76374CB1ACD8}" type="presParOf" srcId="{AED94A5D-A64D-774D-8953-3055141B890D}" destId="{FD266BE4-4614-E44C-931C-3D7A77922390}" srcOrd="1" destOrd="0" presId="urn:microsoft.com/office/officeart/2005/8/layout/hList1"/>
    <dgm:cxn modelId="{36C688BE-C4C9-7E45-9640-0901E362D186}" type="presParOf" srcId="{70C0C8E8-71D4-EA46-BF8F-16091782A777}" destId="{EE419689-EB85-7F49-8870-59C6537D6F07}" srcOrd="5" destOrd="0" presId="urn:microsoft.com/office/officeart/2005/8/layout/hList1"/>
    <dgm:cxn modelId="{06086C81-AD89-6447-A56C-9E0C2F5C388F}" type="presParOf" srcId="{70C0C8E8-71D4-EA46-BF8F-16091782A777}" destId="{C9D438CB-6930-DE46-B13F-6D8C2A7AD099}" srcOrd="6" destOrd="0" presId="urn:microsoft.com/office/officeart/2005/8/layout/hList1"/>
    <dgm:cxn modelId="{6A7733C1-16E7-E440-9FE0-9A3BC5FF725C}" type="presParOf" srcId="{C9D438CB-6930-DE46-B13F-6D8C2A7AD099}" destId="{B51C3ED9-09FA-E54C-8FEE-A18623171F8A}" srcOrd="0" destOrd="0" presId="urn:microsoft.com/office/officeart/2005/8/layout/hList1"/>
    <dgm:cxn modelId="{7738A836-8BA0-6C47-B7DB-6860CA31FDEC}" type="presParOf" srcId="{C9D438CB-6930-DE46-B13F-6D8C2A7AD099}" destId="{D930D6E8-5A7C-5E42-A16D-97AC49AC671B}"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A89608-9657-1E4E-B0D6-D713B5610863}">
      <dsp:nvSpPr>
        <dsp:cNvPr id="0" name=""/>
        <dsp:cNvSpPr/>
      </dsp:nvSpPr>
      <dsp:spPr>
        <a:xfrm>
          <a:off x="374994" y="-247876"/>
          <a:ext cx="1531011" cy="74362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76200" numCol="1" spcCol="1270" anchor="t" anchorCtr="0">
          <a:noAutofit/>
        </a:bodyPr>
        <a:lstStyle/>
        <a:p>
          <a:pPr marL="0" lvl="0" indent="0" algn="ctr" defTabSz="889000">
            <a:lnSpc>
              <a:spcPct val="90000"/>
            </a:lnSpc>
            <a:spcBef>
              <a:spcPct val="0"/>
            </a:spcBef>
            <a:spcAft>
              <a:spcPct val="35000"/>
            </a:spcAft>
            <a:buNone/>
          </a:pPr>
          <a:r>
            <a:rPr lang="en-US" sz="2000" kern="1200" dirty="0"/>
            <a:t>September</a:t>
          </a:r>
          <a:endParaRPr lang="en-US" sz="1100" kern="1200" dirty="0"/>
        </a:p>
      </dsp:txBody>
      <dsp:txXfrm>
        <a:off x="374994" y="-247876"/>
        <a:ext cx="1531011" cy="495752"/>
      </dsp:txXfrm>
    </dsp:sp>
    <dsp:sp modelId="{AD13185D-8F8B-694C-A970-120D4A799ED3}">
      <dsp:nvSpPr>
        <dsp:cNvPr id="0" name=""/>
        <dsp:cNvSpPr/>
      </dsp:nvSpPr>
      <dsp:spPr>
        <a:xfrm>
          <a:off x="8238" y="247876"/>
          <a:ext cx="2890565" cy="410379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en-US" sz="1600" i="1" kern="1200" dirty="0"/>
            <a:t>Collate system requirements</a:t>
          </a:r>
        </a:p>
        <a:p>
          <a:pPr marL="171450" lvl="1" indent="-171450" algn="l" defTabSz="711200">
            <a:lnSpc>
              <a:spcPct val="90000"/>
            </a:lnSpc>
            <a:spcBef>
              <a:spcPct val="0"/>
            </a:spcBef>
            <a:spcAft>
              <a:spcPct val="15000"/>
            </a:spcAft>
            <a:buChar char="•"/>
          </a:pPr>
          <a:endParaRPr lang="en-US" sz="1600" i="1" kern="1200" dirty="0"/>
        </a:p>
        <a:p>
          <a:pPr marL="171450" lvl="1" indent="-171450" algn="l" defTabSz="711200">
            <a:lnSpc>
              <a:spcPct val="90000"/>
            </a:lnSpc>
            <a:spcBef>
              <a:spcPct val="0"/>
            </a:spcBef>
            <a:spcAft>
              <a:spcPct val="15000"/>
            </a:spcAft>
            <a:buChar char="•"/>
          </a:pPr>
          <a:r>
            <a:rPr lang="en-US" sz="1600" i="1" kern="1200" dirty="0"/>
            <a:t>Collate cost estimates</a:t>
          </a:r>
        </a:p>
        <a:p>
          <a:pPr marL="171450" lvl="1" indent="-171450" algn="l" defTabSz="711200">
            <a:lnSpc>
              <a:spcPct val="90000"/>
            </a:lnSpc>
            <a:spcBef>
              <a:spcPct val="0"/>
            </a:spcBef>
            <a:spcAft>
              <a:spcPct val="15000"/>
            </a:spcAft>
            <a:buChar char="•"/>
          </a:pPr>
          <a:endParaRPr lang="en-US" sz="1600" kern="1200" dirty="0"/>
        </a:p>
        <a:p>
          <a:pPr marL="171450" lvl="1" indent="-171450" algn="l" defTabSz="711200">
            <a:lnSpc>
              <a:spcPct val="90000"/>
            </a:lnSpc>
            <a:spcBef>
              <a:spcPct val="0"/>
            </a:spcBef>
            <a:spcAft>
              <a:spcPct val="15000"/>
            </a:spcAft>
            <a:buChar char="•"/>
          </a:pPr>
          <a:r>
            <a:rPr lang="en-US" sz="1600" i="1" kern="1200" dirty="0"/>
            <a:t>Initial vendor meetings with Task Force</a:t>
          </a:r>
        </a:p>
        <a:p>
          <a:pPr marL="171450" lvl="1" indent="-171450" algn="l" defTabSz="711200">
            <a:lnSpc>
              <a:spcPct val="90000"/>
            </a:lnSpc>
            <a:spcBef>
              <a:spcPct val="0"/>
            </a:spcBef>
            <a:spcAft>
              <a:spcPct val="15000"/>
            </a:spcAft>
            <a:buChar char="•"/>
          </a:pPr>
          <a:endParaRPr lang="en-US" sz="1600" kern="1200" dirty="0"/>
        </a:p>
        <a:p>
          <a:pPr marL="171450" lvl="1" indent="-171450" algn="l" defTabSz="711200">
            <a:lnSpc>
              <a:spcPct val="90000"/>
            </a:lnSpc>
            <a:spcBef>
              <a:spcPct val="0"/>
            </a:spcBef>
            <a:spcAft>
              <a:spcPct val="15000"/>
            </a:spcAft>
            <a:buChar char="•"/>
          </a:pPr>
          <a:r>
            <a:rPr lang="en-US" sz="1600" i="1" kern="1200" dirty="0"/>
            <a:t>Interviews with key stakeholders</a:t>
          </a:r>
        </a:p>
        <a:p>
          <a:pPr marL="171450" lvl="1" indent="-171450" algn="l" defTabSz="711200">
            <a:lnSpc>
              <a:spcPct val="90000"/>
            </a:lnSpc>
            <a:spcBef>
              <a:spcPct val="0"/>
            </a:spcBef>
            <a:spcAft>
              <a:spcPct val="15000"/>
            </a:spcAft>
            <a:buChar char="•"/>
          </a:pPr>
          <a:endParaRPr lang="en-US" sz="1600" kern="1200" dirty="0"/>
        </a:p>
        <a:p>
          <a:pPr marL="171450" lvl="1" indent="-171450" algn="l" defTabSz="711200">
            <a:lnSpc>
              <a:spcPct val="90000"/>
            </a:lnSpc>
            <a:spcBef>
              <a:spcPct val="0"/>
            </a:spcBef>
            <a:spcAft>
              <a:spcPct val="15000"/>
            </a:spcAft>
            <a:buChar char="•"/>
          </a:pPr>
          <a:r>
            <a:rPr lang="en-US" sz="1600" i="1" kern="1200" dirty="0"/>
            <a:t>Community surveys</a:t>
          </a:r>
        </a:p>
        <a:p>
          <a:pPr marL="171450" lvl="1" indent="-171450" algn="l" defTabSz="711200">
            <a:lnSpc>
              <a:spcPct val="90000"/>
            </a:lnSpc>
            <a:spcBef>
              <a:spcPct val="0"/>
            </a:spcBef>
            <a:spcAft>
              <a:spcPct val="15000"/>
            </a:spcAft>
            <a:buChar char="•"/>
          </a:pPr>
          <a:endParaRPr lang="en-US" sz="1600" i="1" kern="1200" dirty="0"/>
        </a:p>
        <a:p>
          <a:pPr marL="171450" lvl="1" indent="-171450" algn="l" defTabSz="711200">
            <a:lnSpc>
              <a:spcPct val="90000"/>
            </a:lnSpc>
            <a:spcBef>
              <a:spcPct val="0"/>
            </a:spcBef>
            <a:spcAft>
              <a:spcPct val="15000"/>
            </a:spcAft>
            <a:buChar char="•"/>
          </a:pPr>
          <a:r>
            <a:rPr lang="en-US" sz="1600" b="1" i="1" kern="1200" dirty="0"/>
            <a:t>System mapping</a:t>
          </a:r>
        </a:p>
        <a:p>
          <a:pPr marL="171450" lvl="1" indent="-171450" algn="l" defTabSz="711200">
            <a:lnSpc>
              <a:spcPct val="90000"/>
            </a:lnSpc>
            <a:spcBef>
              <a:spcPct val="0"/>
            </a:spcBef>
            <a:spcAft>
              <a:spcPct val="15000"/>
            </a:spcAft>
            <a:buChar char="•"/>
          </a:pPr>
          <a:endParaRPr lang="en-US" sz="1600" i="1" kern="1200" dirty="0"/>
        </a:p>
      </dsp:txBody>
      <dsp:txXfrm>
        <a:off x="92900" y="332538"/>
        <a:ext cx="2721241" cy="3934470"/>
      </dsp:txXfrm>
    </dsp:sp>
    <dsp:sp modelId="{53EB460D-AC3C-CE49-9775-B078BA763D1A}">
      <dsp:nvSpPr>
        <dsp:cNvPr id="0" name=""/>
        <dsp:cNvSpPr/>
      </dsp:nvSpPr>
      <dsp:spPr>
        <a:xfrm>
          <a:off x="2391003" y="-190402"/>
          <a:ext cx="1028194" cy="38080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77800">
            <a:lnSpc>
              <a:spcPct val="90000"/>
            </a:lnSpc>
            <a:spcBef>
              <a:spcPct val="0"/>
            </a:spcBef>
            <a:spcAft>
              <a:spcPct val="35000"/>
            </a:spcAft>
            <a:buNone/>
          </a:pPr>
          <a:endParaRPr lang="en-US" sz="400" kern="1200"/>
        </a:p>
      </dsp:txBody>
      <dsp:txXfrm>
        <a:off x="2391003" y="-114241"/>
        <a:ext cx="913953" cy="228483"/>
      </dsp:txXfrm>
    </dsp:sp>
    <dsp:sp modelId="{1B4DFB14-EB24-9448-99F7-4208F19BFEDB}">
      <dsp:nvSpPr>
        <dsp:cNvPr id="0" name=""/>
        <dsp:cNvSpPr/>
      </dsp:nvSpPr>
      <dsp:spPr>
        <a:xfrm>
          <a:off x="3845995" y="-247876"/>
          <a:ext cx="1531011" cy="74362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76200" numCol="1" spcCol="1270" anchor="t" anchorCtr="0">
          <a:noAutofit/>
        </a:bodyPr>
        <a:lstStyle/>
        <a:p>
          <a:pPr marL="0" lvl="0" indent="0" algn="ctr" defTabSz="889000">
            <a:lnSpc>
              <a:spcPct val="90000"/>
            </a:lnSpc>
            <a:spcBef>
              <a:spcPct val="0"/>
            </a:spcBef>
            <a:spcAft>
              <a:spcPct val="35000"/>
            </a:spcAft>
            <a:buNone/>
          </a:pPr>
          <a:r>
            <a:rPr lang="en-US" sz="2000" kern="1200" dirty="0"/>
            <a:t>October</a:t>
          </a:r>
          <a:endParaRPr lang="en-US" sz="1100" kern="1200" dirty="0"/>
        </a:p>
      </dsp:txBody>
      <dsp:txXfrm>
        <a:off x="3845995" y="-247876"/>
        <a:ext cx="1531011" cy="495752"/>
      </dsp:txXfrm>
    </dsp:sp>
    <dsp:sp modelId="{3F9217CC-FD54-EC42-90E8-A0649A5EDB05}">
      <dsp:nvSpPr>
        <dsp:cNvPr id="0" name=""/>
        <dsp:cNvSpPr/>
      </dsp:nvSpPr>
      <dsp:spPr>
        <a:xfrm>
          <a:off x="3513005" y="247876"/>
          <a:ext cx="2823032" cy="410379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t>Final </a:t>
          </a:r>
          <a:r>
            <a:rPr lang="en-US" sz="1600" b="1" kern="1200" dirty="0"/>
            <a:t>and follow-up </a:t>
          </a:r>
          <a:r>
            <a:rPr lang="en-US" sz="1600" kern="1200" dirty="0"/>
            <a:t>Task Force vendor meetings</a:t>
          </a:r>
        </a:p>
        <a:p>
          <a:pPr marL="171450" lvl="1" indent="-171450" algn="l" defTabSz="711200">
            <a:lnSpc>
              <a:spcPct val="90000"/>
            </a:lnSpc>
            <a:spcBef>
              <a:spcPct val="0"/>
            </a:spcBef>
            <a:spcAft>
              <a:spcPct val="15000"/>
            </a:spcAft>
            <a:buChar char="•"/>
          </a:pPr>
          <a:endParaRPr lang="en-US" sz="1600" kern="1200" dirty="0"/>
        </a:p>
        <a:p>
          <a:pPr marL="171450" lvl="1" indent="-171450" algn="l" defTabSz="711200">
            <a:lnSpc>
              <a:spcPct val="90000"/>
            </a:lnSpc>
            <a:spcBef>
              <a:spcPct val="0"/>
            </a:spcBef>
            <a:spcAft>
              <a:spcPct val="15000"/>
            </a:spcAft>
            <a:buChar char="•"/>
          </a:pPr>
          <a:r>
            <a:rPr lang="en-US" sz="1600" kern="1200" dirty="0"/>
            <a:t>Complete system requirements/cost estimates</a:t>
          </a:r>
        </a:p>
        <a:p>
          <a:pPr marL="171450" lvl="1" indent="-171450" algn="l" defTabSz="711200">
            <a:lnSpc>
              <a:spcPct val="90000"/>
            </a:lnSpc>
            <a:spcBef>
              <a:spcPct val="0"/>
            </a:spcBef>
            <a:spcAft>
              <a:spcPct val="15000"/>
            </a:spcAft>
            <a:buChar char="•"/>
          </a:pPr>
          <a:endParaRPr lang="en-US" sz="1600" kern="1200" dirty="0"/>
        </a:p>
        <a:p>
          <a:pPr marL="171450" lvl="1" indent="-171450" algn="l" defTabSz="711200">
            <a:lnSpc>
              <a:spcPct val="90000"/>
            </a:lnSpc>
            <a:spcBef>
              <a:spcPct val="0"/>
            </a:spcBef>
            <a:spcAft>
              <a:spcPct val="15000"/>
            </a:spcAft>
            <a:buChar char="•"/>
          </a:pPr>
          <a:r>
            <a:rPr lang="en-US" sz="1600" kern="1200" dirty="0"/>
            <a:t>Prioritize system requirements</a:t>
          </a:r>
        </a:p>
        <a:p>
          <a:pPr marL="171450" lvl="1" indent="-171450" algn="l" defTabSz="711200">
            <a:lnSpc>
              <a:spcPct val="90000"/>
            </a:lnSpc>
            <a:spcBef>
              <a:spcPct val="0"/>
            </a:spcBef>
            <a:spcAft>
              <a:spcPct val="15000"/>
            </a:spcAft>
            <a:buChar char="•"/>
          </a:pPr>
          <a:endParaRPr lang="en-US" sz="1600" kern="1200" dirty="0"/>
        </a:p>
        <a:p>
          <a:pPr marL="171450" lvl="1" indent="-171450" algn="l" defTabSz="711200">
            <a:lnSpc>
              <a:spcPct val="90000"/>
            </a:lnSpc>
            <a:spcBef>
              <a:spcPct val="0"/>
            </a:spcBef>
            <a:spcAft>
              <a:spcPct val="15000"/>
            </a:spcAft>
            <a:buChar char="•"/>
          </a:pPr>
          <a:r>
            <a:rPr lang="en-US" sz="1600" kern="1200" dirty="0"/>
            <a:t>Stakeholder and reference interviews</a:t>
          </a:r>
        </a:p>
        <a:p>
          <a:pPr marL="171450" lvl="1" indent="-171450" algn="l" defTabSz="711200">
            <a:lnSpc>
              <a:spcPct val="90000"/>
            </a:lnSpc>
            <a:spcBef>
              <a:spcPct val="0"/>
            </a:spcBef>
            <a:spcAft>
              <a:spcPct val="15000"/>
            </a:spcAft>
            <a:buChar char="•"/>
          </a:pPr>
          <a:endParaRPr lang="en-US" sz="1600" kern="1200" dirty="0"/>
        </a:p>
        <a:p>
          <a:pPr marL="171450" lvl="1" indent="-171450" algn="l" defTabSz="711200">
            <a:lnSpc>
              <a:spcPct val="90000"/>
            </a:lnSpc>
            <a:spcBef>
              <a:spcPct val="0"/>
            </a:spcBef>
            <a:spcAft>
              <a:spcPct val="15000"/>
            </a:spcAft>
            <a:buChar char="•"/>
          </a:pPr>
          <a:r>
            <a:rPr lang="en-US" sz="1600" kern="1200" dirty="0"/>
            <a:t>Community surveys</a:t>
          </a:r>
        </a:p>
        <a:p>
          <a:pPr marL="171450" lvl="1" indent="-171450" algn="l" defTabSz="711200">
            <a:lnSpc>
              <a:spcPct val="90000"/>
            </a:lnSpc>
            <a:spcBef>
              <a:spcPct val="0"/>
            </a:spcBef>
            <a:spcAft>
              <a:spcPct val="15000"/>
            </a:spcAft>
            <a:buChar char="•"/>
          </a:pPr>
          <a:endParaRPr lang="en-US" sz="1600" kern="1200" dirty="0"/>
        </a:p>
      </dsp:txBody>
      <dsp:txXfrm>
        <a:off x="3595689" y="330560"/>
        <a:ext cx="2657664" cy="3938426"/>
      </dsp:txXfrm>
    </dsp:sp>
    <dsp:sp modelId="{A7490F75-5E4E-594B-B0D3-23AEBB1C4A46}">
      <dsp:nvSpPr>
        <dsp:cNvPr id="0" name=""/>
        <dsp:cNvSpPr/>
      </dsp:nvSpPr>
      <dsp:spPr>
        <a:xfrm>
          <a:off x="5863409" y="-190402"/>
          <a:ext cx="1031172" cy="38080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77800">
            <a:lnSpc>
              <a:spcPct val="90000"/>
            </a:lnSpc>
            <a:spcBef>
              <a:spcPct val="0"/>
            </a:spcBef>
            <a:spcAft>
              <a:spcPct val="35000"/>
            </a:spcAft>
            <a:buNone/>
          </a:pPr>
          <a:endParaRPr lang="en-US" sz="400" kern="1200"/>
        </a:p>
      </dsp:txBody>
      <dsp:txXfrm>
        <a:off x="5863409" y="-114241"/>
        <a:ext cx="916931" cy="228483"/>
      </dsp:txXfrm>
    </dsp:sp>
    <dsp:sp modelId="{4265A4B9-B33D-E54A-B299-53759A88F016}">
      <dsp:nvSpPr>
        <dsp:cNvPr id="0" name=""/>
        <dsp:cNvSpPr/>
      </dsp:nvSpPr>
      <dsp:spPr>
        <a:xfrm>
          <a:off x="7322615" y="-247876"/>
          <a:ext cx="1531011" cy="74362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76200" numCol="1" spcCol="1270" anchor="t" anchorCtr="0">
          <a:noAutofit/>
        </a:bodyPr>
        <a:lstStyle/>
        <a:p>
          <a:pPr marL="0" lvl="0" indent="0" algn="ctr" defTabSz="889000">
            <a:lnSpc>
              <a:spcPct val="90000"/>
            </a:lnSpc>
            <a:spcBef>
              <a:spcPct val="0"/>
            </a:spcBef>
            <a:spcAft>
              <a:spcPct val="35000"/>
            </a:spcAft>
            <a:buNone/>
          </a:pPr>
          <a:r>
            <a:rPr lang="en-US" sz="2000" kern="1200" dirty="0"/>
            <a:t>November</a:t>
          </a:r>
          <a:endParaRPr lang="en-US" sz="1100" kern="1200" dirty="0"/>
        </a:p>
      </dsp:txBody>
      <dsp:txXfrm>
        <a:off x="7322615" y="-247876"/>
        <a:ext cx="1531011" cy="495752"/>
      </dsp:txXfrm>
    </dsp:sp>
    <dsp:sp modelId="{B39EC02F-3B1D-1846-872D-95090005480A}">
      <dsp:nvSpPr>
        <dsp:cNvPr id="0" name=""/>
        <dsp:cNvSpPr/>
      </dsp:nvSpPr>
      <dsp:spPr>
        <a:xfrm>
          <a:off x="6950240" y="236426"/>
          <a:ext cx="2901802" cy="410379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en-US" sz="1600" b="1" kern="1200" dirty="0"/>
            <a:t>Community-wide meetings with 2 vendors</a:t>
          </a:r>
        </a:p>
        <a:p>
          <a:pPr marL="171450" lvl="1" indent="-171450" algn="l" defTabSz="711200">
            <a:lnSpc>
              <a:spcPct val="90000"/>
            </a:lnSpc>
            <a:spcBef>
              <a:spcPct val="0"/>
            </a:spcBef>
            <a:spcAft>
              <a:spcPct val="15000"/>
            </a:spcAft>
            <a:buChar char="•"/>
          </a:pPr>
          <a:endParaRPr lang="en-US" sz="1600" b="1" kern="1200" dirty="0"/>
        </a:p>
        <a:p>
          <a:pPr marL="171450" lvl="1" indent="-171450" algn="l" defTabSz="711200">
            <a:lnSpc>
              <a:spcPct val="90000"/>
            </a:lnSpc>
            <a:spcBef>
              <a:spcPct val="0"/>
            </a:spcBef>
            <a:spcAft>
              <a:spcPct val="15000"/>
            </a:spcAft>
            <a:buChar char="•"/>
          </a:pPr>
          <a:r>
            <a:rPr lang="en-US" sz="1600" b="1" kern="1200" dirty="0"/>
            <a:t>Open forum for community feedback</a:t>
          </a:r>
        </a:p>
        <a:p>
          <a:pPr marL="171450" lvl="1" indent="-171450" algn="l" defTabSz="711200">
            <a:lnSpc>
              <a:spcPct val="90000"/>
            </a:lnSpc>
            <a:spcBef>
              <a:spcPct val="0"/>
            </a:spcBef>
            <a:spcAft>
              <a:spcPct val="15000"/>
            </a:spcAft>
            <a:buChar char="•"/>
          </a:pPr>
          <a:endParaRPr lang="en-US" sz="1600" kern="1200" dirty="0"/>
        </a:p>
        <a:p>
          <a:pPr marL="171450" lvl="1" indent="-171450" algn="l" defTabSz="711200">
            <a:lnSpc>
              <a:spcPct val="90000"/>
            </a:lnSpc>
            <a:spcBef>
              <a:spcPct val="0"/>
            </a:spcBef>
            <a:spcAft>
              <a:spcPct val="15000"/>
            </a:spcAft>
            <a:buChar char="•"/>
          </a:pPr>
          <a:r>
            <a:rPr lang="en-US" sz="1600" kern="1200" dirty="0"/>
            <a:t>Report collation</a:t>
          </a:r>
        </a:p>
        <a:p>
          <a:pPr marL="171450" lvl="1" indent="-171450" algn="l" defTabSz="711200">
            <a:lnSpc>
              <a:spcPct val="90000"/>
            </a:lnSpc>
            <a:spcBef>
              <a:spcPct val="0"/>
            </a:spcBef>
            <a:spcAft>
              <a:spcPct val="15000"/>
            </a:spcAft>
            <a:buChar char="•"/>
          </a:pPr>
          <a:endParaRPr lang="en-US" sz="1600" kern="1200" dirty="0"/>
        </a:p>
        <a:p>
          <a:pPr marL="171450" lvl="1" indent="-171450" algn="l" defTabSz="711200">
            <a:lnSpc>
              <a:spcPct val="90000"/>
            </a:lnSpc>
            <a:spcBef>
              <a:spcPct val="0"/>
            </a:spcBef>
            <a:spcAft>
              <a:spcPct val="15000"/>
            </a:spcAft>
            <a:buChar char="•"/>
          </a:pPr>
          <a:r>
            <a:rPr lang="en-US" sz="1600" kern="1200" dirty="0"/>
            <a:t>Share recommendations with University Leadership, AAGDC, Grad Directors, Graduate Council</a:t>
          </a:r>
        </a:p>
      </dsp:txBody>
      <dsp:txXfrm>
        <a:off x="7035231" y="321417"/>
        <a:ext cx="2731820" cy="39338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06E7CB-0B63-F446-8863-FF013824E364}">
      <dsp:nvSpPr>
        <dsp:cNvPr id="0" name=""/>
        <dsp:cNvSpPr/>
      </dsp:nvSpPr>
      <dsp:spPr>
        <a:xfrm>
          <a:off x="-4919424" y="-753830"/>
          <a:ext cx="5858998" cy="5858998"/>
        </a:xfrm>
        <a:prstGeom prst="blockArc">
          <a:avLst>
            <a:gd name="adj1" fmla="val 18900000"/>
            <a:gd name="adj2" fmla="val 2700000"/>
            <a:gd name="adj3" fmla="val 369"/>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3E0C58-6D0E-9B40-B980-CF4E6B19A51D}">
      <dsp:nvSpPr>
        <dsp:cNvPr id="0" name=""/>
        <dsp:cNvSpPr/>
      </dsp:nvSpPr>
      <dsp:spPr>
        <a:xfrm>
          <a:off x="350606" y="229141"/>
          <a:ext cx="9034720" cy="4581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3624" tIns="63500" rIns="63500" bIns="63500" numCol="1" spcCol="1270" anchor="ctr" anchorCtr="0">
          <a:noAutofit/>
        </a:bodyPr>
        <a:lstStyle/>
        <a:p>
          <a:pPr marL="0" lvl="0" indent="0" algn="l" defTabSz="1111250">
            <a:lnSpc>
              <a:spcPct val="90000"/>
            </a:lnSpc>
            <a:spcBef>
              <a:spcPct val="0"/>
            </a:spcBef>
            <a:spcAft>
              <a:spcPct val="35000"/>
            </a:spcAft>
            <a:buNone/>
          </a:pPr>
          <a:r>
            <a:rPr lang="en-US" sz="2500" kern="1200" dirty="0"/>
            <a:t>Recruit/Prospective Applicant</a:t>
          </a:r>
        </a:p>
      </dsp:txBody>
      <dsp:txXfrm>
        <a:off x="350606" y="229141"/>
        <a:ext cx="9034720" cy="458108"/>
      </dsp:txXfrm>
    </dsp:sp>
    <dsp:sp modelId="{5ADA7560-1E07-384D-8EFE-0C05CAE4AA5A}">
      <dsp:nvSpPr>
        <dsp:cNvPr id="0" name=""/>
        <dsp:cNvSpPr/>
      </dsp:nvSpPr>
      <dsp:spPr>
        <a:xfrm>
          <a:off x="64288" y="171877"/>
          <a:ext cx="572636" cy="57263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D49D11D-52FE-924D-9219-7DC705F9E229}">
      <dsp:nvSpPr>
        <dsp:cNvPr id="0" name=""/>
        <dsp:cNvSpPr/>
      </dsp:nvSpPr>
      <dsp:spPr>
        <a:xfrm>
          <a:off x="727432" y="916217"/>
          <a:ext cx="8657894" cy="4581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3624" tIns="63500" rIns="63500" bIns="63500" numCol="1" spcCol="1270" anchor="ctr" anchorCtr="0">
          <a:noAutofit/>
        </a:bodyPr>
        <a:lstStyle/>
        <a:p>
          <a:pPr marL="0" lvl="0" indent="0" algn="l" defTabSz="1111250">
            <a:lnSpc>
              <a:spcPct val="90000"/>
            </a:lnSpc>
            <a:spcBef>
              <a:spcPct val="0"/>
            </a:spcBef>
            <a:spcAft>
              <a:spcPct val="35000"/>
            </a:spcAft>
            <a:buNone/>
          </a:pPr>
          <a:r>
            <a:rPr lang="en-US" sz="2500" kern="1200" dirty="0"/>
            <a:t>In-Progress/Applicant</a:t>
          </a:r>
        </a:p>
      </dsp:txBody>
      <dsp:txXfrm>
        <a:off x="727432" y="916217"/>
        <a:ext cx="8657894" cy="458108"/>
      </dsp:txXfrm>
    </dsp:sp>
    <dsp:sp modelId="{BBE8F83C-8529-EA47-A399-648E84E0DC13}">
      <dsp:nvSpPr>
        <dsp:cNvPr id="0" name=""/>
        <dsp:cNvSpPr/>
      </dsp:nvSpPr>
      <dsp:spPr>
        <a:xfrm>
          <a:off x="441114" y="858954"/>
          <a:ext cx="572636" cy="57263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BBA783A-D38D-C14D-9010-70DE628FF657}">
      <dsp:nvSpPr>
        <dsp:cNvPr id="0" name=""/>
        <dsp:cNvSpPr/>
      </dsp:nvSpPr>
      <dsp:spPr>
        <a:xfrm>
          <a:off x="899745" y="1603293"/>
          <a:ext cx="8485581" cy="4581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3624" tIns="63500" rIns="63500" bIns="63500" numCol="1" spcCol="1270" anchor="ctr" anchorCtr="0">
          <a:noAutofit/>
        </a:bodyPr>
        <a:lstStyle/>
        <a:p>
          <a:pPr marL="0" lvl="0" indent="0" algn="l" defTabSz="1111250">
            <a:lnSpc>
              <a:spcPct val="90000"/>
            </a:lnSpc>
            <a:spcBef>
              <a:spcPct val="0"/>
            </a:spcBef>
            <a:spcAft>
              <a:spcPct val="35000"/>
            </a:spcAft>
            <a:buNone/>
          </a:pPr>
          <a:r>
            <a:rPr lang="en-US" sz="2500" kern="1200" dirty="0"/>
            <a:t>Applicant for Consideration (aka Applicant Review)</a:t>
          </a:r>
        </a:p>
      </dsp:txBody>
      <dsp:txXfrm>
        <a:off x="899745" y="1603293"/>
        <a:ext cx="8485581" cy="458108"/>
      </dsp:txXfrm>
    </dsp:sp>
    <dsp:sp modelId="{7DD6DF94-BE8C-0E44-A3E6-0E99F7F963B7}">
      <dsp:nvSpPr>
        <dsp:cNvPr id="0" name=""/>
        <dsp:cNvSpPr/>
      </dsp:nvSpPr>
      <dsp:spPr>
        <a:xfrm>
          <a:off x="613427" y="1546030"/>
          <a:ext cx="572636" cy="57263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277AADF-B401-8545-BD53-9C37704EAE15}">
      <dsp:nvSpPr>
        <dsp:cNvPr id="0" name=""/>
        <dsp:cNvSpPr/>
      </dsp:nvSpPr>
      <dsp:spPr>
        <a:xfrm>
          <a:off x="899745" y="2289935"/>
          <a:ext cx="8485581" cy="4581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3624" tIns="63500" rIns="63500" bIns="63500" numCol="1" spcCol="1270" anchor="ctr" anchorCtr="0">
          <a:noAutofit/>
        </a:bodyPr>
        <a:lstStyle/>
        <a:p>
          <a:pPr marL="0" lvl="0" indent="0" algn="l" defTabSz="1111250">
            <a:lnSpc>
              <a:spcPct val="90000"/>
            </a:lnSpc>
            <a:spcBef>
              <a:spcPct val="0"/>
            </a:spcBef>
            <a:spcAft>
              <a:spcPct val="35000"/>
            </a:spcAft>
            <a:buNone/>
          </a:pPr>
          <a:r>
            <a:rPr lang="en-US" sz="2500" kern="1200" dirty="0"/>
            <a:t>Admitted Applicant</a:t>
          </a:r>
        </a:p>
      </dsp:txBody>
      <dsp:txXfrm>
        <a:off x="899745" y="2289935"/>
        <a:ext cx="8485581" cy="458108"/>
      </dsp:txXfrm>
    </dsp:sp>
    <dsp:sp modelId="{65A18B61-DAF6-7F4B-B440-F5A6A7AF6B04}">
      <dsp:nvSpPr>
        <dsp:cNvPr id="0" name=""/>
        <dsp:cNvSpPr/>
      </dsp:nvSpPr>
      <dsp:spPr>
        <a:xfrm>
          <a:off x="613427" y="2232671"/>
          <a:ext cx="572636" cy="57263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6E65D58-68A1-A44F-A837-C75C922ABA05}">
      <dsp:nvSpPr>
        <dsp:cNvPr id="0" name=""/>
        <dsp:cNvSpPr/>
      </dsp:nvSpPr>
      <dsp:spPr>
        <a:xfrm>
          <a:off x="727432" y="2977011"/>
          <a:ext cx="8657894" cy="4581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3624" tIns="63500" rIns="63500" bIns="63500" numCol="1" spcCol="1270" anchor="ctr" anchorCtr="0">
          <a:noAutofit/>
        </a:bodyPr>
        <a:lstStyle/>
        <a:p>
          <a:pPr marL="0" lvl="0" indent="0" algn="l" defTabSz="1111250">
            <a:lnSpc>
              <a:spcPct val="90000"/>
            </a:lnSpc>
            <a:spcBef>
              <a:spcPct val="0"/>
            </a:spcBef>
            <a:spcAft>
              <a:spcPct val="35000"/>
            </a:spcAft>
            <a:buNone/>
          </a:pPr>
          <a:r>
            <a:rPr lang="en-US" sz="2500" kern="1200" dirty="0"/>
            <a:t>Pre-Matriculant</a:t>
          </a:r>
        </a:p>
      </dsp:txBody>
      <dsp:txXfrm>
        <a:off x="727432" y="2977011"/>
        <a:ext cx="8657894" cy="458108"/>
      </dsp:txXfrm>
    </dsp:sp>
    <dsp:sp modelId="{35206D57-27C8-124B-84DC-532DB0B0AD2A}">
      <dsp:nvSpPr>
        <dsp:cNvPr id="0" name=""/>
        <dsp:cNvSpPr/>
      </dsp:nvSpPr>
      <dsp:spPr>
        <a:xfrm>
          <a:off x="441114" y="2919747"/>
          <a:ext cx="572636" cy="57263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1846DA0-CAE3-2845-9CF9-077CEE63CA10}">
      <dsp:nvSpPr>
        <dsp:cNvPr id="0" name=""/>
        <dsp:cNvSpPr/>
      </dsp:nvSpPr>
      <dsp:spPr>
        <a:xfrm>
          <a:off x="350606" y="3664087"/>
          <a:ext cx="9034720" cy="4581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3624" tIns="63500" rIns="63500" bIns="63500" numCol="1" spcCol="1270" anchor="ctr" anchorCtr="0">
          <a:noAutofit/>
        </a:bodyPr>
        <a:lstStyle/>
        <a:p>
          <a:pPr marL="0" lvl="0" indent="0" algn="l" defTabSz="1111250">
            <a:lnSpc>
              <a:spcPct val="90000"/>
            </a:lnSpc>
            <a:spcBef>
              <a:spcPct val="0"/>
            </a:spcBef>
            <a:spcAft>
              <a:spcPct val="35000"/>
            </a:spcAft>
            <a:buNone/>
          </a:pPr>
          <a:r>
            <a:rPr lang="en-US" sz="2500" kern="1200" dirty="0"/>
            <a:t>Student</a:t>
          </a:r>
        </a:p>
      </dsp:txBody>
      <dsp:txXfrm>
        <a:off x="350606" y="3664087"/>
        <a:ext cx="9034720" cy="458108"/>
      </dsp:txXfrm>
    </dsp:sp>
    <dsp:sp modelId="{A378DEC7-9CA8-764C-ABFD-B4DCEA50741E}">
      <dsp:nvSpPr>
        <dsp:cNvPr id="0" name=""/>
        <dsp:cNvSpPr/>
      </dsp:nvSpPr>
      <dsp:spPr>
        <a:xfrm>
          <a:off x="64288" y="3606824"/>
          <a:ext cx="572636" cy="57263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06E7CB-0B63-F446-8863-FF013824E364}">
      <dsp:nvSpPr>
        <dsp:cNvPr id="0" name=""/>
        <dsp:cNvSpPr/>
      </dsp:nvSpPr>
      <dsp:spPr>
        <a:xfrm>
          <a:off x="-4919424" y="-753830"/>
          <a:ext cx="5858998" cy="5858998"/>
        </a:xfrm>
        <a:prstGeom prst="blockArc">
          <a:avLst>
            <a:gd name="adj1" fmla="val 18900000"/>
            <a:gd name="adj2" fmla="val 2700000"/>
            <a:gd name="adj3" fmla="val 369"/>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3E0C58-6D0E-9B40-B980-CF4E6B19A51D}">
      <dsp:nvSpPr>
        <dsp:cNvPr id="0" name=""/>
        <dsp:cNvSpPr/>
      </dsp:nvSpPr>
      <dsp:spPr>
        <a:xfrm>
          <a:off x="350606" y="229141"/>
          <a:ext cx="8369233" cy="4581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3624" tIns="63500" rIns="63500" bIns="63500" numCol="1" spcCol="1270" anchor="ctr" anchorCtr="0">
          <a:noAutofit/>
        </a:bodyPr>
        <a:lstStyle/>
        <a:p>
          <a:pPr marL="0" lvl="0" indent="0" algn="l" defTabSz="1111250">
            <a:lnSpc>
              <a:spcPct val="90000"/>
            </a:lnSpc>
            <a:spcBef>
              <a:spcPct val="0"/>
            </a:spcBef>
            <a:spcAft>
              <a:spcPct val="35000"/>
            </a:spcAft>
            <a:buNone/>
          </a:pPr>
          <a:r>
            <a:rPr lang="en-US" sz="2500" kern="1200" dirty="0"/>
            <a:t>Recruit/Prospective Applicant</a:t>
          </a:r>
        </a:p>
      </dsp:txBody>
      <dsp:txXfrm>
        <a:off x="350606" y="229141"/>
        <a:ext cx="8369233" cy="458108"/>
      </dsp:txXfrm>
    </dsp:sp>
    <dsp:sp modelId="{5ADA7560-1E07-384D-8EFE-0C05CAE4AA5A}">
      <dsp:nvSpPr>
        <dsp:cNvPr id="0" name=""/>
        <dsp:cNvSpPr/>
      </dsp:nvSpPr>
      <dsp:spPr>
        <a:xfrm>
          <a:off x="64288" y="171877"/>
          <a:ext cx="572636" cy="57263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D49D11D-52FE-924D-9219-7DC705F9E229}">
      <dsp:nvSpPr>
        <dsp:cNvPr id="0" name=""/>
        <dsp:cNvSpPr/>
      </dsp:nvSpPr>
      <dsp:spPr>
        <a:xfrm>
          <a:off x="727432" y="916217"/>
          <a:ext cx="7992407" cy="4581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3624" tIns="63500" rIns="63500" bIns="63500" numCol="1" spcCol="1270" anchor="ctr" anchorCtr="0">
          <a:noAutofit/>
        </a:bodyPr>
        <a:lstStyle/>
        <a:p>
          <a:pPr marL="0" lvl="0" indent="0" algn="l" defTabSz="1111250">
            <a:lnSpc>
              <a:spcPct val="90000"/>
            </a:lnSpc>
            <a:spcBef>
              <a:spcPct val="0"/>
            </a:spcBef>
            <a:spcAft>
              <a:spcPct val="35000"/>
            </a:spcAft>
            <a:buNone/>
          </a:pPr>
          <a:r>
            <a:rPr lang="en-US" sz="2500" kern="1200" dirty="0"/>
            <a:t>In-Progress/Applicant</a:t>
          </a:r>
        </a:p>
      </dsp:txBody>
      <dsp:txXfrm>
        <a:off x="727432" y="916217"/>
        <a:ext cx="7992407" cy="458108"/>
      </dsp:txXfrm>
    </dsp:sp>
    <dsp:sp modelId="{BBE8F83C-8529-EA47-A399-648E84E0DC13}">
      <dsp:nvSpPr>
        <dsp:cNvPr id="0" name=""/>
        <dsp:cNvSpPr/>
      </dsp:nvSpPr>
      <dsp:spPr>
        <a:xfrm>
          <a:off x="441114" y="858954"/>
          <a:ext cx="572636" cy="57263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BBA783A-D38D-C14D-9010-70DE628FF657}">
      <dsp:nvSpPr>
        <dsp:cNvPr id="0" name=""/>
        <dsp:cNvSpPr/>
      </dsp:nvSpPr>
      <dsp:spPr>
        <a:xfrm>
          <a:off x="899745" y="1603293"/>
          <a:ext cx="7820094" cy="4581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3624" tIns="63500" rIns="63500" bIns="63500" numCol="1" spcCol="1270" anchor="ctr" anchorCtr="0">
          <a:noAutofit/>
        </a:bodyPr>
        <a:lstStyle/>
        <a:p>
          <a:pPr marL="0" lvl="0" indent="0" algn="l" defTabSz="1111250">
            <a:lnSpc>
              <a:spcPct val="90000"/>
            </a:lnSpc>
            <a:spcBef>
              <a:spcPct val="0"/>
            </a:spcBef>
            <a:spcAft>
              <a:spcPct val="35000"/>
            </a:spcAft>
            <a:buNone/>
          </a:pPr>
          <a:r>
            <a:rPr lang="en-US" sz="2500" kern="1200" dirty="0"/>
            <a:t>Applicant for Consideration (aka Applicant Review)</a:t>
          </a:r>
        </a:p>
      </dsp:txBody>
      <dsp:txXfrm>
        <a:off x="899745" y="1603293"/>
        <a:ext cx="7820094" cy="458108"/>
      </dsp:txXfrm>
    </dsp:sp>
    <dsp:sp modelId="{7DD6DF94-BE8C-0E44-A3E6-0E99F7F963B7}">
      <dsp:nvSpPr>
        <dsp:cNvPr id="0" name=""/>
        <dsp:cNvSpPr/>
      </dsp:nvSpPr>
      <dsp:spPr>
        <a:xfrm>
          <a:off x="613427" y="1546030"/>
          <a:ext cx="572636" cy="57263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277AADF-B401-8545-BD53-9C37704EAE15}">
      <dsp:nvSpPr>
        <dsp:cNvPr id="0" name=""/>
        <dsp:cNvSpPr/>
      </dsp:nvSpPr>
      <dsp:spPr>
        <a:xfrm>
          <a:off x="899745" y="2289935"/>
          <a:ext cx="7820094" cy="4581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3624" tIns="63500" rIns="63500" bIns="63500" numCol="1" spcCol="1270" anchor="ctr" anchorCtr="0">
          <a:noAutofit/>
        </a:bodyPr>
        <a:lstStyle/>
        <a:p>
          <a:pPr marL="0" lvl="0" indent="0" algn="l" defTabSz="1111250">
            <a:lnSpc>
              <a:spcPct val="90000"/>
            </a:lnSpc>
            <a:spcBef>
              <a:spcPct val="0"/>
            </a:spcBef>
            <a:spcAft>
              <a:spcPct val="35000"/>
            </a:spcAft>
            <a:buNone/>
          </a:pPr>
          <a:r>
            <a:rPr lang="en-US" sz="2500" kern="1200" dirty="0"/>
            <a:t>Admitted Applicant</a:t>
          </a:r>
        </a:p>
      </dsp:txBody>
      <dsp:txXfrm>
        <a:off x="899745" y="2289935"/>
        <a:ext cx="7820094" cy="458108"/>
      </dsp:txXfrm>
    </dsp:sp>
    <dsp:sp modelId="{65A18B61-DAF6-7F4B-B440-F5A6A7AF6B04}">
      <dsp:nvSpPr>
        <dsp:cNvPr id="0" name=""/>
        <dsp:cNvSpPr/>
      </dsp:nvSpPr>
      <dsp:spPr>
        <a:xfrm>
          <a:off x="613427" y="2232671"/>
          <a:ext cx="572636" cy="57263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6E65D58-68A1-A44F-A837-C75C922ABA05}">
      <dsp:nvSpPr>
        <dsp:cNvPr id="0" name=""/>
        <dsp:cNvSpPr/>
      </dsp:nvSpPr>
      <dsp:spPr>
        <a:xfrm>
          <a:off x="727432" y="2977011"/>
          <a:ext cx="7992407" cy="4581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3624" tIns="63500" rIns="63500" bIns="63500" numCol="1" spcCol="1270" anchor="ctr" anchorCtr="0">
          <a:noAutofit/>
        </a:bodyPr>
        <a:lstStyle/>
        <a:p>
          <a:pPr marL="0" lvl="0" indent="0" algn="l" defTabSz="1111250">
            <a:lnSpc>
              <a:spcPct val="90000"/>
            </a:lnSpc>
            <a:spcBef>
              <a:spcPct val="0"/>
            </a:spcBef>
            <a:spcAft>
              <a:spcPct val="35000"/>
            </a:spcAft>
            <a:buNone/>
          </a:pPr>
          <a:r>
            <a:rPr lang="en-US" sz="2500" kern="1200" dirty="0"/>
            <a:t>Pre-Matriculant</a:t>
          </a:r>
        </a:p>
      </dsp:txBody>
      <dsp:txXfrm>
        <a:off x="727432" y="2977011"/>
        <a:ext cx="7992407" cy="458108"/>
      </dsp:txXfrm>
    </dsp:sp>
    <dsp:sp modelId="{35206D57-27C8-124B-84DC-532DB0B0AD2A}">
      <dsp:nvSpPr>
        <dsp:cNvPr id="0" name=""/>
        <dsp:cNvSpPr/>
      </dsp:nvSpPr>
      <dsp:spPr>
        <a:xfrm>
          <a:off x="441114" y="2919747"/>
          <a:ext cx="572636" cy="57263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1846DA0-CAE3-2845-9CF9-077CEE63CA10}">
      <dsp:nvSpPr>
        <dsp:cNvPr id="0" name=""/>
        <dsp:cNvSpPr/>
      </dsp:nvSpPr>
      <dsp:spPr>
        <a:xfrm>
          <a:off x="350606" y="3664087"/>
          <a:ext cx="8369233" cy="45810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3624" tIns="63500" rIns="63500" bIns="63500" numCol="1" spcCol="1270" anchor="ctr" anchorCtr="0">
          <a:noAutofit/>
        </a:bodyPr>
        <a:lstStyle/>
        <a:p>
          <a:pPr marL="0" lvl="0" indent="0" algn="l" defTabSz="1111250">
            <a:lnSpc>
              <a:spcPct val="90000"/>
            </a:lnSpc>
            <a:spcBef>
              <a:spcPct val="0"/>
            </a:spcBef>
            <a:spcAft>
              <a:spcPct val="35000"/>
            </a:spcAft>
            <a:buNone/>
          </a:pPr>
          <a:r>
            <a:rPr lang="en-US" sz="2500" kern="1200" dirty="0"/>
            <a:t>Student</a:t>
          </a:r>
        </a:p>
      </dsp:txBody>
      <dsp:txXfrm>
        <a:off x="350606" y="3664087"/>
        <a:ext cx="8369233" cy="458108"/>
      </dsp:txXfrm>
    </dsp:sp>
    <dsp:sp modelId="{A378DEC7-9CA8-764C-ABFD-B4DCEA50741E}">
      <dsp:nvSpPr>
        <dsp:cNvPr id="0" name=""/>
        <dsp:cNvSpPr/>
      </dsp:nvSpPr>
      <dsp:spPr>
        <a:xfrm>
          <a:off x="64288" y="3606824"/>
          <a:ext cx="572636" cy="57263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64A946-E60A-5B41-887D-C6B3B09D3F8D}">
      <dsp:nvSpPr>
        <dsp:cNvPr id="0" name=""/>
        <dsp:cNvSpPr/>
      </dsp:nvSpPr>
      <dsp:spPr>
        <a:xfrm>
          <a:off x="3891" y="646530"/>
          <a:ext cx="2339812" cy="91162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kern="1200" dirty="0"/>
            <a:t>Prospect &amp; Applicant Management</a:t>
          </a:r>
        </a:p>
      </dsp:txBody>
      <dsp:txXfrm>
        <a:off x="3891" y="646530"/>
        <a:ext cx="2339812" cy="911629"/>
      </dsp:txXfrm>
    </dsp:sp>
    <dsp:sp modelId="{34B2B1DE-81D5-0C4A-B577-F4E896D5B9EB}">
      <dsp:nvSpPr>
        <dsp:cNvPr id="0" name=""/>
        <dsp:cNvSpPr/>
      </dsp:nvSpPr>
      <dsp:spPr>
        <a:xfrm>
          <a:off x="3891" y="1558159"/>
          <a:ext cx="2339812" cy="287132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a:t>CollegeNET</a:t>
          </a:r>
        </a:p>
      </dsp:txBody>
      <dsp:txXfrm>
        <a:off x="3891" y="1558159"/>
        <a:ext cx="2339812" cy="2871326"/>
      </dsp:txXfrm>
    </dsp:sp>
    <dsp:sp modelId="{B3D11F82-B135-414E-A270-678182FADD45}">
      <dsp:nvSpPr>
        <dsp:cNvPr id="0" name=""/>
        <dsp:cNvSpPr/>
      </dsp:nvSpPr>
      <dsp:spPr>
        <a:xfrm>
          <a:off x="2671277" y="646530"/>
          <a:ext cx="2339812" cy="91162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kern="1200" dirty="0"/>
            <a:t>Prospect, Applicant &amp; Enrollment Progression</a:t>
          </a:r>
        </a:p>
      </dsp:txBody>
      <dsp:txXfrm>
        <a:off x="2671277" y="646530"/>
        <a:ext cx="2339812" cy="911629"/>
      </dsp:txXfrm>
    </dsp:sp>
    <dsp:sp modelId="{7EE738C1-5AEA-BF42-994D-409F86CD9AC9}">
      <dsp:nvSpPr>
        <dsp:cNvPr id="0" name=""/>
        <dsp:cNvSpPr/>
      </dsp:nvSpPr>
      <dsp:spPr>
        <a:xfrm>
          <a:off x="2671277" y="1558159"/>
          <a:ext cx="2339812" cy="287132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a:t>Chemistry database</a:t>
          </a:r>
        </a:p>
        <a:p>
          <a:pPr marL="171450" lvl="1" indent="-171450" algn="l" defTabSz="844550">
            <a:lnSpc>
              <a:spcPct val="90000"/>
            </a:lnSpc>
            <a:spcBef>
              <a:spcPct val="0"/>
            </a:spcBef>
            <a:spcAft>
              <a:spcPct val="15000"/>
            </a:spcAft>
            <a:buChar char="•"/>
          </a:pPr>
          <a:r>
            <a:rPr lang="en-US" sz="1900" kern="1200" dirty="0"/>
            <a:t>Slate</a:t>
          </a:r>
        </a:p>
      </dsp:txBody>
      <dsp:txXfrm>
        <a:off x="2671277" y="1558159"/>
        <a:ext cx="2339812" cy="2871326"/>
      </dsp:txXfrm>
    </dsp:sp>
    <dsp:sp modelId="{AAD794E7-0587-D54F-BC31-C361FDA10B41}">
      <dsp:nvSpPr>
        <dsp:cNvPr id="0" name=""/>
        <dsp:cNvSpPr/>
      </dsp:nvSpPr>
      <dsp:spPr>
        <a:xfrm>
          <a:off x="5338662" y="646530"/>
          <a:ext cx="2339812" cy="91162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kern="1200" dirty="0"/>
            <a:t>Applicant &amp; Enrollment Progression</a:t>
          </a:r>
        </a:p>
      </dsp:txBody>
      <dsp:txXfrm>
        <a:off x="5338662" y="646530"/>
        <a:ext cx="2339812" cy="911629"/>
      </dsp:txXfrm>
    </dsp:sp>
    <dsp:sp modelId="{FD266BE4-4614-E44C-931C-3D7A77922390}">
      <dsp:nvSpPr>
        <dsp:cNvPr id="0" name=""/>
        <dsp:cNvSpPr/>
      </dsp:nvSpPr>
      <dsp:spPr>
        <a:xfrm>
          <a:off x="5338662" y="1558159"/>
          <a:ext cx="2339812" cy="287132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a:t>Pub Health database (</a:t>
          </a:r>
          <a:r>
            <a:rPr lang="en-US" sz="1900" kern="1200" dirty="0" err="1"/>
            <a:t>PhGrad</a:t>
          </a:r>
          <a:r>
            <a:rPr lang="en-US" sz="1900" kern="1200" dirty="0"/>
            <a:t>) </a:t>
          </a:r>
        </a:p>
        <a:p>
          <a:pPr marL="171450" lvl="1" indent="-171450" algn="l" defTabSz="844550">
            <a:lnSpc>
              <a:spcPct val="90000"/>
            </a:lnSpc>
            <a:spcBef>
              <a:spcPct val="0"/>
            </a:spcBef>
            <a:spcAft>
              <a:spcPct val="15000"/>
            </a:spcAft>
            <a:buChar char="•"/>
          </a:pPr>
          <a:r>
            <a:rPr lang="en-US" sz="1900" kern="1200" dirty="0"/>
            <a:t>Music database</a:t>
          </a:r>
        </a:p>
        <a:p>
          <a:pPr marL="171450" lvl="1" indent="-171450" algn="l" defTabSz="844550">
            <a:lnSpc>
              <a:spcPct val="90000"/>
            </a:lnSpc>
            <a:spcBef>
              <a:spcPct val="0"/>
            </a:spcBef>
            <a:spcAft>
              <a:spcPct val="15000"/>
            </a:spcAft>
            <a:buChar char="•"/>
          </a:pPr>
          <a:r>
            <a:rPr lang="en-US" sz="1900" kern="1200" dirty="0"/>
            <a:t>Education database</a:t>
          </a:r>
        </a:p>
      </dsp:txBody>
      <dsp:txXfrm>
        <a:off x="5338662" y="1558159"/>
        <a:ext cx="2339812" cy="2871326"/>
      </dsp:txXfrm>
    </dsp:sp>
    <dsp:sp modelId="{B51C3ED9-09FA-E54C-8FEE-A18623171F8A}">
      <dsp:nvSpPr>
        <dsp:cNvPr id="0" name=""/>
        <dsp:cNvSpPr/>
      </dsp:nvSpPr>
      <dsp:spPr>
        <a:xfrm>
          <a:off x="8006048" y="646530"/>
          <a:ext cx="2339812" cy="91162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kern="1200" dirty="0"/>
            <a:t>Application</a:t>
          </a:r>
        </a:p>
      </dsp:txBody>
      <dsp:txXfrm>
        <a:off x="8006048" y="646530"/>
        <a:ext cx="2339812" cy="911629"/>
      </dsp:txXfrm>
    </dsp:sp>
    <dsp:sp modelId="{D930D6E8-5A7C-5E42-A16D-97AC49AC671B}">
      <dsp:nvSpPr>
        <dsp:cNvPr id="0" name=""/>
        <dsp:cNvSpPr/>
      </dsp:nvSpPr>
      <dsp:spPr>
        <a:xfrm>
          <a:off x="8006048" y="1558159"/>
          <a:ext cx="2339812" cy="287132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a:t>ATCAS</a:t>
          </a:r>
          <a:endParaRPr lang="en-US" sz="1900" kern="1200" dirty="0"/>
        </a:p>
        <a:p>
          <a:pPr marL="171450" lvl="1" indent="-171450" algn="l" defTabSz="844550">
            <a:lnSpc>
              <a:spcPct val="90000"/>
            </a:lnSpc>
            <a:spcBef>
              <a:spcPct val="0"/>
            </a:spcBef>
            <a:spcAft>
              <a:spcPct val="15000"/>
            </a:spcAft>
            <a:buChar char="•"/>
          </a:pPr>
          <a:r>
            <a:rPr lang="en-US" sz="1900" kern="1200"/>
            <a:t>BusinessCAS</a:t>
          </a:r>
        </a:p>
        <a:p>
          <a:pPr marL="171450" lvl="1" indent="-171450" algn="l" defTabSz="844550">
            <a:lnSpc>
              <a:spcPct val="90000"/>
            </a:lnSpc>
            <a:spcBef>
              <a:spcPct val="0"/>
            </a:spcBef>
            <a:spcAft>
              <a:spcPct val="15000"/>
            </a:spcAft>
            <a:buChar char="•"/>
          </a:pPr>
          <a:r>
            <a:rPr lang="en-US" sz="1900" kern="1200"/>
            <a:t>CASPA</a:t>
          </a:r>
        </a:p>
        <a:p>
          <a:pPr marL="171450" lvl="1" indent="-171450" algn="l" defTabSz="844550">
            <a:lnSpc>
              <a:spcPct val="90000"/>
            </a:lnSpc>
            <a:spcBef>
              <a:spcPct val="0"/>
            </a:spcBef>
            <a:spcAft>
              <a:spcPct val="15000"/>
            </a:spcAft>
            <a:buChar char="•"/>
          </a:pPr>
          <a:r>
            <a:rPr lang="en-US" sz="1900" kern="1200" dirty="0"/>
            <a:t>CSDCAS</a:t>
          </a:r>
        </a:p>
        <a:p>
          <a:pPr marL="171450" lvl="1" indent="-171450" algn="l" defTabSz="844550">
            <a:lnSpc>
              <a:spcPct val="90000"/>
            </a:lnSpc>
            <a:spcBef>
              <a:spcPct val="0"/>
            </a:spcBef>
            <a:spcAft>
              <a:spcPct val="15000"/>
            </a:spcAft>
            <a:buChar char="•"/>
          </a:pPr>
          <a:r>
            <a:rPr lang="en-US" sz="1900" kern="1200" dirty="0"/>
            <a:t>CollegeNET</a:t>
          </a:r>
        </a:p>
        <a:p>
          <a:pPr marL="171450" lvl="1" indent="-171450" algn="l" defTabSz="844550">
            <a:lnSpc>
              <a:spcPct val="90000"/>
            </a:lnSpc>
            <a:spcBef>
              <a:spcPct val="0"/>
            </a:spcBef>
            <a:spcAft>
              <a:spcPct val="15000"/>
            </a:spcAft>
            <a:buChar char="•"/>
          </a:pPr>
          <a:r>
            <a:rPr lang="en-US" sz="1900" kern="1200" dirty="0"/>
            <a:t>Internal database</a:t>
          </a:r>
        </a:p>
        <a:p>
          <a:pPr marL="171450" lvl="1" indent="-171450" algn="l" defTabSz="844550">
            <a:lnSpc>
              <a:spcPct val="90000"/>
            </a:lnSpc>
            <a:spcBef>
              <a:spcPct val="0"/>
            </a:spcBef>
            <a:spcAft>
              <a:spcPct val="15000"/>
            </a:spcAft>
            <a:buChar char="•"/>
          </a:pPr>
          <a:r>
            <a:rPr lang="en-US" sz="1900" kern="1200" dirty="0"/>
            <a:t>PTCAS</a:t>
          </a:r>
        </a:p>
        <a:p>
          <a:pPr marL="171450" lvl="1" indent="-171450" algn="l" defTabSz="844550">
            <a:lnSpc>
              <a:spcPct val="90000"/>
            </a:lnSpc>
            <a:spcBef>
              <a:spcPct val="0"/>
            </a:spcBef>
            <a:spcAft>
              <a:spcPct val="15000"/>
            </a:spcAft>
            <a:buChar char="•"/>
          </a:pPr>
          <a:r>
            <a:rPr lang="en-US" sz="1900" kern="1200"/>
            <a:t>Slate</a:t>
          </a:r>
        </a:p>
        <a:p>
          <a:pPr marL="171450" lvl="1" indent="-171450" algn="l" defTabSz="844550">
            <a:lnSpc>
              <a:spcPct val="90000"/>
            </a:lnSpc>
            <a:spcBef>
              <a:spcPct val="0"/>
            </a:spcBef>
            <a:spcAft>
              <a:spcPct val="15000"/>
            </a:spcAft>
            <a:buChar char="•"/>
          </a:pPr>
          <a:r>
            <a:rPr lang="en-US" sz="1900" kern="1200" dirty="0"/>
            <a:t>SOPHAS</a:t>
          </a:r>
        </a:p>
      </dsp:txBody>
      <dsp:txXfrm>
        <a:off x="8006048" y="1558159"/>
        <a:ext cx="2339812" cy="2871326"/>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5684E1E-E540-AC43-BC13-F90D5530553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0F041BA6-039E-8F4D-B7F7-3C8E20B40A7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D038C9C-4B69-864E-9EEE-DFA43CC144D2}" type="datetimeFigureOut">
              <a:rPr lang="en-US" smtClean="0"/>
              <a:t>11/15/2024</a:t>
            </a:fld>
            <a:endParaRPr lang="en-US" dirty="0"/>
          </a:p>
        </p:txBody>
      </p:sp>
      <p:sp>
        <p:nvSpPr>
          <p:cNvPr id="4" name="Footer Placeholder 3">
            <a:extLst>
              <a:ext uri="{FF2B5EF4-FFF2-40B4-BE49-F238E27FC236}">
                <a16:creationId xmlns:a16="http://schemas.microsoft.com/office/drawing/2014/main" id="{DD469921-4617-FB4C-9847-172FF830234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0350DCBB-D829-754E-9E76-36A9E36432E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E947A92-5E9C-F94E-8B11-4D34C67AD036}" type="slidenum">
              <a:rPr lang="en-US" smtClean="0"/>
              <a:t>‹#›</a:t>
            </a:fld>
            <a:endParaRPr lang="en-US" dirty="0"/>
          </a:p>
        </p:txBody>
      </p:sp>
    </p:spTree>
    <p:extLst>
      <p:ext uri="{BB962C8B-B14F-4D97-AF65-F5344CB8AC3E}">
        <p14:creationId xmlns:p14="http://schemas.microsoft.com/office/powerpoint/2010/main" val="15392213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D9A61E-B1D6-C34D-A321-B3E90F6DE630}" type="datetimeFigureOut">
              <a:rPr lang="en-US" smtClean="0"/>
              <a:t>11/15/2024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A3E603-0EE4-3042-9661-047EB577E4A2}" type="slidenum">
              <a:rPr lang="en-US" smtClean="0"/>
              <a:t>‹#›</a:t>
            </a:fld>
            <a:endParaRPr lang="en-US" dirty="0"/>
          </a:p>
        </p:txBody>
      </p:sp>
    </p:spTree>
    <p:extLst>
      <p:ext uri="{BB962C8B-B14F-4D97-AF65-F5344CB8AC3E}">
        <p14:creationId xmlns:p14="http://schemas.microsoft.com/office/powerpoint/2010/main" val="3103949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Perhaps one or two others can speak to one or more of the slides, especially in the recorded presentation? </a:t>
            </a:r>
          </a:p>
          <a:p>
            <a:endParaRPr lang="en-US" sz="1400" dirty="0"/>
          </a:p>
          <a:p>
            <a:r>
              <a:rPr lang="en-US" sz="1400" dirty="0">
                <a:sym typeface="Wingdings" pitchFamily="2" charset="2"/>
              </a:rPr>
              <a:t>  Please add presentation date or month, and/or any subtitle, in the small-print section in the middle.</a:t>
            </a:r>
            <a:endParaRPr lang="en-US" sz="1400" dirty="0"/>
          </a:p>
        </p:txBody>
      </p:sp>
      <p:sp>
        <p:nvSpPr>
          <p:cNvPr id="4" name="Slide Number Placeholder 3"/>
          <p:cNvSpPr>
            <a:spLocks noGrp="1"/>
          </p:cNvSpPr>
          <p:nvPr>
            <p:ph type="sldNum" sz="quarter" idx="5"/>
          </p:nvPr>
        </p:nvSpPr>
        <p:spPr/>
        <p:txBody>
          <a:bodyPr/>
          <a:lstStyle/>
          <a:p>
            <a:fld id="{5FA3E603-0EE4-3042-9661-047EB577E4A2}" type="slidenum">
              <a:rPr lang="en-US" smtClean="0"/>
              <a:t>1</a:t>
            </a:fld>
            <a:endParaRPr lang="en-US" dirty="0"/>
          </a:p>
        </p:txBody>
      </p:sp>
    </p:spTree>
    <p:extLst>
      <p:ext uri="{BB962C8B-B14F-4D97-AF65-F5344CB8AC3E}">
        <p14:creationId xmlns:p14="http://schemas.microsoft.com/office/powerpoint/2010/main" val="4276672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FA3E603-0EE4-3042-9661-047EB577E4A2}" type="slidenum">
              <a:rPr lang="en-US" smtClean="0"/>
              <a:t>2</a:t>
            </a:fld>
            <a:endParaRPr lang="en-US" dirty="0"/>
          </a:p>
        </p:txBody>
      </p:sp>
    </p:spTree>
    <p:extLst>
      <p:ext uri="{BB962C8B-B14F-4D97-AF65-F5344CB8AC3E}">
        <p14:creationId xmlns:p14="http://schemas.microsoft.com/office/powerpoint/2010/main" val="36194964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67681-B17D-669F-AE68-BB77CFE5CC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258C9D-FA01-4009-B2F6-759331565B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DCC389-B838-355D-787D-281A38682394}"/>
              </a:ext>
            </a:extLst>
          </p:cNvPr>
          <p:cNvSpPr>
            <a:spLocks noGrp="1"/>
          </p:cNvSpPr>
          <p:nvPr>
            <p:ph type="body" idx="1"/>
          </p:nvPr>
        </p:nvSpPr>
        <p:spPr/>
        <p:txBody>
          <a:bodyPr/>
          <a:lstStyle/>
          <a:p>
            <a:r>
              <a:rPr lang="en-US" sz="1200" dirty="0"/>
              <a:t>is tasked with evaluating and improving the University of South Carolina’s graduate admissions systems. The charge of the task force includes:</a:t>
            </a:r>
            <a:endParaRPr lang="en-US" dirty="0"/>
          </a:p>
        </p:txBody>
      </p:sp>
      <p:sp>
        <p:nvSpPr>
          <p:cNvPr id="4" name="Slide Number Placeholder 3">
            <a:extLst>
              <a:ext uri="{FF2B5EF4-FFF2-40B4-BE49-F238E27FC236}">
                <a16:creationId xmlns:a16="http://schemas.microsoft.com/office/drawing/2014/main" id="{9D8625CE-9963-49B7-EED4-7C78BE988090}"/>
              </a:ext>
            </a:extLst>
          </p:cNvPr>
          <p:cNvSpPr>
            <a:spLocks noGrp="1"/>
          </p:cNvSpPr>
          <p:nvPr>
            <p:ph type="sldNum" sz="quarter" idx="5"/>
          </p:nvPr>
        </p:nvSpPr>
        <p:spPr/>
        <p:txBody>
          <a:bodyPr/>
          <a:lstStyle/>
          <a:p>
            <a:fld id="{5FA3E603-0EE4-3042-9661-047EB577E4A2}" type="slidenum">
              <a:rPr lang="en-US" smtClean="0"/>
              <a:t>3</a:t>
            </a:fld>
            <a:endParaRPr lang="en-US" dirty="0"/>
          </a:p>
        </p:txBody>
      </p:sp>
    </p:spTree>
    <p:extLst>
      <p:ext uri="{BB962C8B-B14F-4D97-AF65-F5344CB8AC3E}">
        <p14:creationId xmlns:p14="http://schemas.microsoft.com/office/powerpoint/2010/main" val="6779074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FA3E603-0EE4-3042-9661-047EB577E4A2}" type="slidenum">
              <a:rPr lang="en-US" smtClean="0"/>
              <a:t>4</a:t>
            </a:fld>
            <a:endParaRPr lang="en-US" dirty="0"/>
          </a:p>
        </p:txBody>
      </p:sp>
    </p:spTree>
    <p:extLst>
      <p:ext uri="{BB962C8B-B14F-4D97-AF65-F5344CB8AC3E}">
        <p14:creationId xmlns:p14="http://schemas.microsoft.com/office/powerpoint/2010/main" val="8091309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CC0A8A-5BF7-6746-E6AF-73B9C747EA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417F8E-3612-8551-564F-5FD94387FB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52A292-69C0-8A84-CA7A-C619A5449B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1DB94A-FD23-C208-F340-98D7299376FA}"/>
              </a:ext>
            </a:extLst>
          </p:cNvPr>
          <p:cNvSpPr>
            <a:spLocks noGrp="1"/>
          </p:cNvSpPr>
          <p:nvPr>
            <p:ph type="sldNum" sz="quarter" idx="5"/>
          </p:nvPr>
        </p:nvSpPr>
        <p:spPr/>
        <p:txBody>
          <a:bodyPr/>
          <a:lstStyle/>
          <a:p>
            <a:fld id="{5FA3E603-0EE4-3042-9661-047EB577E4A2}" type="slidenum">
              <a:rPr lang="en-US" smtClean="0"/>
              <a:t>5</a:t>
            </a:fld>
            <a:endParaRPr lang="en-US" dirty="0"/>
          </a:p>
        </p:txBody>
      </p:sp>
    </p:spTree>
    <p:extLst>
      <p:ext uri="{BB962C8B-B14F-4D97-AF65-F5344CB8AC3E}">
        <p14:creationId xmlns:p14="http://schemas.microsoft.com/office/powerpoint/2010/main" val="32313662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System 2:</a:t>
            </a:r>
          </a:p>
          <a:p>
            <a:r>
              <a:rPr lang="en-US" dirty="0"/>
              <a:t>Prospect, Applicant, &amp;</a:t>
            </a:r>
          </a:p>
          <a:p>
            <a:r>
              <a:rPr lang="en-US" dirty="0"/>
              <a:t>Enrollment Management</a:t>
            </a:r>
          </a:p>
          <a:p>
            <a:endParaRPr lang="en-US" dirty="0"/>
          </a:p>
          <a:p>
            <a:endParaRPr lang="en-US" dirty="0"/>
          </a:p>
        </p:txBody>
      </p:sp>
      <p:sp>
        <p:nvSpPr>
          <p:cNvPr id="4" name="Slide Number Placeholder 3"/>
          <p:cNvSpPr>
            <a:spLocks noGrp="1"/>
          </p:cNvSpPr>
          <p:nvPr>
            <p:ph type="sldNum" sz="quarter" idx="5"/>
          </p:nvPr>
        </p:nvSpPr>
        <p:spPr/>
        <p:txBody>
          <a:bodyPr/>
          <a:lstStyle/>
          <a:p>
            <a:fld id="{5FA3E603-0EE4-3042-9661-047EB577E4A2}" type="slidenum">
              <a:rPr lang="en-US" smtClean="0"/>
              <a:t>13</a:t>
            </a:fld>
            <a:endParaRPr lang="en-US" dirty="0"/>
          </a:p>
        </p:txBody>
      </p:sp>
    </p:spTree>
    <p:extLst>
      <p:ext uri="{BB962C8B-B14F-4D97-AF65-F5344CB8AC3E}">
        <p14:creationId xmlns:p14="http://schemas.microsoft.com/office/powerpoint/2010/main" val="16471308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System 2:</a:t>
            </a:r>
          </a:p>
          <a:p>
            <a:r>
              <a:rPr lang="en-US" dirty="0"/>
              <a:t>Prospect, Applicant, &amp;</a:t>
            </a:r>
          </a:p>
          <a:p>
            <a:r>
              <a:rPr lang="en-US" dirty="0"/>
              <a:t>Enrollment Management</a:t>
            </a:r>
          </a:p>
          <a:p>
            <a:endParaRPr lang="en-US" dirty="0"/>
          </a:p>
          <a:p>
            <a:endParaRPr lang="en-US" dirty="0"/>
          </a:p>
        </p:txBody>
      </p:sp>
      <p:sp>
        <p:nvSpPr>
          <p:cNvPr id="4" name="Slide Number Placeholder 3"/>
          <p:cNvSpPr>
            <a:spLocks noGrp="1"/>
          </p:cNvSpPr>
          <p:nvPr>
            <p:ph type="sldNum" sz="quarter" idx="5"/>
          </p:nvPr>
        </p:nvSpPr>
        <p:spPr/>
        <p:txBody>
          <a:bodyPr/>
          <a:lstStyle/>
          <a:p>
            <a:fld id="{5FA3E603-0EE4-3042-9661-047EB577E4A2}" type="slidenum">
              <a:rPr lang="en-US" smtClean="0"/>
              <a:t>14</a:t>
            </a:fld>
            <a:endParaRPr lang="en-US" dirty="0"/>
          </a:p>
        </p:txBody>
      </p:sp>
    </p:spTree>
    <p:extLst>
      <p:ext uri="{BB962C8B-B14F-4D97-AF65-F5344CB8AC3E}">
        <p14:creationId xmlns:p14="http://schemas.microsoft.com/office/powerpoint/2010/main" val="12732404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C6703-D0F7-E745-A687-AC990D0C464C}"/>
              </a:ext>
            </a:extLst>
          </p:cNvPr>
          <p:cNvSpPr>
            <a:spLocks noGrp="1"/>
          </p:cNvSpPr>
          <p:nvPr>
            <p:ph type="ctrTitle" hasCustomPrompt="1"/>
          </p:nvPr>
        </p:nvSpPr>
        <p:spPr>
          <a:xfrm>
            <a:off x="1524000" y="734056"/>
            <a:ext cx="9144000" cy="2387600"/>
          </a:xfrm>
        </p:spPr>
        <p:txBody>
          <a:bodyPr anchor="b"/>
          <a:lstStyle>
            <a:lvl1pPr algn="ctr">
              <a:defRPr sz="6000">
                <a:latin typeface="Impact" panose="020B080603090205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61E6FFF2-58E4-794E-892D-6FF45321C2C0}"/>
              </a:ext>
            </a:extLst>
          </p:cNvPr>
          <p:cNvSpPr>
            <a:spLocks noGrp="1"/>
          </p:cNvSpPr>
          <p:nvPr>
            <p:ph type="subTitle" idx="1"/>
          </p:nvPr>
        </p:nvSpPr>
        <p:spPr>
          <a:xfrm>
            <a:off x="1524000" y="3313939"/>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Slide Number Placeholder 5">
            <a:extLst>
              <a:ext uri="{FF2B5EF4-FFF2-40B4-BE49-F238E27FC236}">
                <a16:creationId xmlns:a16="http://schemas.microsoft.com/office/drawing/2014/main" id="{1BA7C03E-EF71-2C40-9E45-BF08314EE5F1}"/>
              </a:ext>
            </a:extLst>
          </p:cNvPr>
          <p:cNvSpPr>
            <a:spLocks noGrp="1"/>
          </p:cNvSpPr>
          <p:nvPr>
            <p:ph type="sldNum" sz="quarter" idx="12"/>
          </p:nvPr>
        </p:nvSpPr>
        <p:spPr>
          <a:xfrm>
            <a:off x="838200" y="5991633"/>
            <a:ext cx="2587831" cy="365125"/>
          </a:xfrm>
        </p:spPr>
        <p:txBody>
          <a:bodyPr/>
          <a:lstStyle/>
          <a:p>
            <a:fld id="{B4E9AFF7-6653-6A4D-A979-64D2F5BECA26}" type="slidenum">
              <a:rPr lang="en-US" smtClean="0"/>
              <a:t>‹#›</a:t>
            </a:fld>
            <a:endParaRPr lang="en-US" dirty="0"/>
          </a:p>
        </p:txBody>
      </p:sp>
      <p:pic>
        <p:nvPicPr>
          <p:cNvPr id="9" name="Picture 8" descr="University of South Carolina logo.">
            <a:extLst>
              <a:ext uri="{FF2B5EF4-FFF2-40B4-BE49-F238E27FC236}">
                <a16:creationId xmlns:a16="http://schemas.microsoft.com/office/drawing/2014/main" id="{C81DC1BB-A980-8448-BB01-0788DE4349F9}"/>
              </a:ext>
            </a:extLst>
          </p:cNvPr>
          <p:cNvPicPr>
            <a:picLocks noChangeAspect="1"/>
          </p:cNvPicPr>
          <p:nvPr userDrawn="1"/>
        </p:nvPicPr>
        <p:blipFill>
          <a:blip r:embed="rId2"/>
          <a:stretch>
            <a:fillRect/>
          </a:stretch>
        </p:blipFill>
        <p:spPr>
          <a:xfrm>
            <a:off x="4509370" y="4429919"/>
            <a:ext cx="3173260" cy="2115507"/>
          </a:xfrm>
          <a:prstGeom prst="rect">
            <a:avLst/>
          </a:prstGeom>
        </p:spPr>
      </p:pic>
    </p:spTree>
    <p:extLst>
      <p:ext uri="{BB962C8B-B14F-4D97-AF65-F5344CB8AC3E}">
        <p14:creationId xmlns:p14="http://schemas.microsoft.com/office/powerpoint/2010/main" val="295740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secHead" preserve="1">
  <p:cSld name="Conclus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24E78-1993-A540-9F01-A28635FB4893}"/>
              </a:ext>
            </a:extLst>
          </p:cNvPr>
          <p:cNvSpPr>
            <a:spLocks noGrp="1"/>
          </p:cNvSpPr>
          <p:nvPr>
            <p:ph type="title" hasCustomPrompt="1"/>
          </p:nvPr>
        </p:nvSpPr>
        <p:spPr>
          <a:xfrm>
            <a:off x="831850" y="1656521"/>
            <a:ext cx="10515600" cy="2187986"/>
          </a:xfrm>
        </p:spPr>
        <p:txBody>
          <a:bodyPr anchor="t"/>
          <a:lstStyle>
            <a:lvl1pPr algn="ctr">
              <a:defRPr sz="6000">
                <a:solidFill>
                  <a:schemeClr val="bg1"/>
                </a:solidFill>
              </a:defRPr>
            </a:lvl1pPr>
          </a:lstStyle>
          <a:p>
            <a:r>
              <a:rPr lang="en-US" dirty="0"/>
              <a:t>Conclusion</a:t>
            </a:r>
          </a:p>
        </p:txBody>
      </p:sp>
      <p:sp>
        <p:nvSpPr>
          <p:cNvPr id="3" name="Text Placeholder 2">
            <a:extLst>
              <a:ext uri="{FF2B5EF4-FFF2-40B4-BE49-F238E27FC236}">
                <a16:creationId xmlns:a16="http://schemas.microsoft.com/office/drawing/2014/main" id="{2EC1F37B-372F-0146-A20D-449355B25403}"/>
              </a:ext>
            </a:extLst>
          </p:cNvPr>
          <p:cNvSpPr>
            <a:spLocks noGrp="1"/>
          </p:cNvSpPr>
          <p:nvPr>
            <p:ph type="body" idx="1" hasCustomPrompt="1"/>
          </p:nvPr>
        </p:nvSpPr>
        <p:spPr>
          <a:xfrm>
            <a:off x="831850" y="4867949"/>
            <a:ext cx="5493794" cy="1500187"/>
          </a:xfrm>
        </p:spPr>
        <p:txBody>
          <a:bodyPr anchor="b"/>
          <a:lstStyle>
            <a:lvl1pPr marL="0" indent="0" algn="l">
              <a:buNone/>
              <a:defRPr sz="1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Name</a:t>
            </a:r>
          </a:p>
          <a:p>
            <a:pPr lvl="0"/>
            <a:r>
              <a:rPr lang="en-US" dirty="0"/>
              <a:t>Title</a:t>
            </a:r>
          </a:p>
          <a:p>
            <a:pPr lvl="0"/>
            <a:r>
              <a:rPr lang="en-US" dirty="0"/>
              <a:t>Email</a:t>
            </a:r>
          </a:p>
        </p:txBody>
      </p:sp>
      <p:pic>
        <p:nvPicPr>
          <p:cNvPr id="12" name="Picture 11">
            <a:extLst>
              <a:ext uri="{FF2B5EF4-FFF2-40B4-BE49-F238E27FC236}">
                <a16:creationId xmlns:a16="http://schemas.microsoft.com/office/drawing/2014/main" id="{33EDFD73-0710-2244-860D-4BA6234A0E5E}"/>
              </a:ext>
            </a:extLst>
          </p:cNvPr>
          <p:cNvPicPr>
            <a:picLocks noChangeAspect="1"/>
          </p:cNvPicPr>
          <p:nvPr userDrawn="1"/>
        </p:nvPicPr>
        <p:blipFill>
          <a:blip r:embed="rId3"/>
          <a:srcRect/>
          <a:stretch/>
        </p:blipFill>
        <p:spPr>
          <a:xfrm>
            <a:off x="8726555" y="5790260"/>
            <a:ext cx="2892287" cy="577876"/>
          </a:xfrm>
          <a:prstGeom prst="rect">
            <a:avLst/>
          </a:prstGeom>
        </p:spPr>
      </p:pic>
    </p:spTree>
    <p:extLst>
      <p:ext uri="{BB962C8B-B14F-4D97-AF65-F5344CB8AC3E}">
        <p14:creationId xmlns:p14="http://schemas.microsoft.com/office/powerpoint/2010/main" val="371777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9ED37-4F17-3341-80DD-6302FD9C0346}"/>
              </a:ext>
            </a:extLst>
          </p:cNvPr>
          <p:cNvSpPr>
            <a:spLocks noGrp="1"/>
          </p:cNvSpPr>
          <p:nvPr>
            <p:ph type="title" hasCustomPrompt="1"/>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5456E732-1F86-874D-B35F-F0D15E08E9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C2C13372-CC48-6246-83C0-B536F3DCA74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B75CF31-8755-3E42-B89A-9D67D96D7102}"/>
              </a:ext>
            </a:extLst>
          </p:cNvPr>
          <p:cNvSpPr>
            <a:spLocks noGrp="1"/>
          </p:cNvSpPr>
          <p:nvPr>
            <p:ph type="sldNum" sz="quarter" idx="12"/>
          </p:nvPr>
        </p:nvSpPr>
        <p:spPr>
          <a:xfrm>
            <a:off x="838200" y="6004323"/>
            <a:ext cx="2635332" cy="365125"/>
          </a:xfrm>
        </p:spPr>
        <p:txBody>
          <a:bodyPr/>
          <a:lstStyle/>
          <a:p>
            <a:fld id="{B4E9AFF7-6653-6A4D-A979-64D2F5BECA26}" type="slidenum">
              <a:rPr lang="en-US" smtClean="0"/>
              <a:t>‹#›</a:t>
            </a:fld>
            <a:endParaRPr lang="en-US" dirty="0"/>
          </a:p>
        </p:txBody>
      </p:sp>
    </p:spTree>
    <p:extLst>
      <p:ext uri="{BB962C8B-B14F-4D97-AF65-F5344CB8AC3E}">
        <p14:creationId xmlns:p14="http://schemas.microsoft.com/office/powerpoint/2010/main" val="306765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24E78-1993-A540-9F01-A28635FB48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EC1F37B-372F-0146-A20D-449355B25403}"/>
              </a:ext>
            </a:extLst>
          </p:cNvPr>
          <p:cNvSpPr>
            <a:spLocks noGrp="1"/>
          </p:cNvSpPr>
          <p:nvPr>
            <p:ph type="body" idx="1"/>
          </p:nvPr>
        </p:nvSpPr>
        <p:spPr>
          <a:xfrm>
            <a:off x="831850" y="4589463"/>
            <a:ext cx="10515600" cy="120173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87ADC64B-5CD5-7341-B6E0-9B4F677F9F9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C918467-A91D-B840-9781-A402C93E7E3A}"/>
              </a:ext>
            </a:extLst>
          </p:cNvPr>
          <p:cNvSpPr>
            <a:spLocks noGrp="1"/>
          </p:cNvSpPr>
          <p:nvPr>
            <p:ph type="sldNum" sz="quarter" idx="12"/>
          </p:nvPr>
        </p:nvSpPr>
        <p:spPr>
          <a:xfrm>
            <a:off x="838200" y="6004322"/>
            <a:ext cx="2665021" cy="365125"/>
          </a:xfrm>
        </p:spPr>
        <p:txBody>
          <a:bodyPr/>
          <a:lstStyle/>
          <a:p>
            <a:fld id="{B4E9AFF7-6653-6A4D-A979-64D2F5BECA26}" type="slidenum">
              <a:rPr lang="en-US" smtClean="0"/>
              <a:t>‹#›</a:t>
            </a:fld>
            <a:endParaRPr lang="en-US" dirty="0"/>
          </a:p>
        </p:txBody>
      </p:sp>
    </p:spTree>
    <p:extLst>
      <p:ext uri="{BB962C8B-B14F-4D97-AF65-F5344CB8AC3E}">
        <p14:creationId xmlns:p14="http://schemas.microsoft.com/office/powerpoint/2010/main" val="3884017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BC8D6-6BCB-BD4B-B6E0-92A778004E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C4099C-8353-F44E-8406-26AC07974CEE}"/>
              </a:ext>
            </a:extLst>
          </p:cNvPr>
          <p:cNvSpPr>
            <a:spLocks noGrp="1"/>
          </p:cNvSpPr>
          <p:nvPr>
            <p:ph sz="half" idx="1"/>
          </p:nvPr>
        </p:nvSpPr>
        <p:spPr>
          <a:xfrm>
            <a:off x="838200" y="1825625"/>
            <a:ext cx="5181600" cy="40437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F8CC49-08EF-8048-B6B2-BC247008F046}"/>
              </a:ext>
            </a:extLst>
          </p:cNvPr>
          <p:cNvSpPr>
            <a:spLocks noGrp="1"/>
          </p:cNvSpPr>
          <p:nvPr>
            <p:ph sz="half" idx="2"/>
          </p:nvPr>
        </p:nvSpPr>
        <p:spPr>
          <a:xfrm>
            <a:off x="6172200" y="1825625"/>
            <a:ext cx="5181600" cy="40437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82CCBEF1-4544-884E-86EB-5374139098C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277F880-2CCE-9044-8CE8-A7CF47CE5236}"/>
              </a:ext>
            </a:extLst>
          </p:cNvPr>
          <p:cNvSpPr>
            <a:spLocks noGrp="1"/>
          </p:cNvSpPr>
          <p:nvPr>
            <p:ph type="sldNum" sz="quarter" idx="12"/>
          </p:nvPr>
        </p:nvSpPr>
        <p:spPr>
          <a:xfrm>
            <a:off x="838200" y="6004323"/>
            <a:ext cx="2688771" cy="365125"/>
          </a:xfrm>
        </p:spPr>
        <p:txBody>
          <a:bodyPr/>
          <a:lstStyle/>
          <a:p>
            <a:fld id="{B4E9AFF7-6653-6A4D-A979-64D2F5BECA26}" type="slidenum">
              <a:rPr lang="en-US" smtClean="0"/>
              <a:t>‹#›</a:t>
            </a:fld>
            <a:endParaRPr lang="en-US" dirty="0"/>
          </a:p>
        </p:txBody>
      </p:sp>
    </p:spTree>
    <p:extLst>
      <p:ext uri="{BB962C8B-B14F-4D97-AF65-F5344CB8AC3E}">
        <p14:creationId xmlns:p14="http://schemas.microsoft.com/office/powerpoint/2010/main" val="2524532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CE802-B46A-204D-94D4-E50D913AEE8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AD7812B-2A55-D049-A1C2-A4C973ACA5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D58766B-6B24-3B45-B55F-3D85F881F93D}"/>
              </a:ext>
            </a:extLst>
          </p:cNvPr>
          <p:cNvSpPr>
            <a:spLocks noGrp="1"/>
          </p:cNvSpPr>
          <p:nvPr>
            <p:ph sz="half" idx="2"/>
          </p:nvPr>
        </p:nvSpPr>
        <p:spPr>
          <a:xfrm>
            <a:off x="839788" y="2505075"/>
            <a:ext cx="5157787" cy="33921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7A7F728-2418-1540-9191-5FDFA36D85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7948585-BFC1-9148-A0B5-07C83C2F21BA}"/>
              </a:ext>
            </a:extLst>
          </p:cNvPr>
          <p:cNvSpPr>
            <a:spLocks noGrp="1"/>
          </p:cNvSpPr>
          <p:nvPr>
            <p:ph sz="quarter" idx="4"/>
          </p:nvPr>
        </p:nvSpPr>
        <p:spPr>
          <a:xfrm>
            <a:off x="6172200" y="2505075"/>
            <a:ext cx="5183188" cy="33921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a:extLst>
              <a:ext uri="{FF2B5EF4-FFF2-40B4-BE49-F238E27FC236}">
                <a16:creationId xmlns:a16="http://schemas.microsoft.com/office/drawing/2014/main" id="{BD1371BF-1A9F-5641-95DB-6C0FE67BBB9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1121846-D4EB-5949-B8F3-E40099164899}"/>
              </a:ext>
            </a:extLst>
          </p:cNvPr>
          <p:cNvSpPr>
            <a:spLocks noGrp="1"/>
          </p:cNvSpPr>
          <p:nvPr>
            <p:ph type="sldNum" sz="quarter" idx="12"/>
          </p:nvPr>
        </p:nvSpPr>
        <p:spPr>
          <a:xfrm>
            <a:off x="838200" y="6004323"/>
            <a:ext cx="2682834" cy="365125"/>
          </a:xfrm>
        </p:spPr>
        <p:txBody>
          <a:bodyPr/>
          <a:lstStyle/>
          <a:p>
            <a:fld id="{B4E9AFF7-6653-6A4D-A979-64D2F5BECA26}" type="slidenum">
              <a:rPr lang="en-US" smtClean="0"/>
              <a:t>‹#›</a:t>
            </a:fld>
            <a:endParaRPr lang="en-US" dirty="0"/>
          </a:p>
        </p:txBody>
      </p:sp>
    </p:spTree>
    <p:extLst>
      <p:ext uri="{BB962C8B-B14F-4D97-AF65-F5344CB8AC3E}">
        <p14:creationId xmlns:p14="http://schemas.microsoft.com/office/powerpoint/2010/main" val="164583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59A27-C210-CF48-97F8-943B5EBAC6EC}"/>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385EC86A-0D15-764F-AA81-41016E208EA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B633FAA-B5EA-C54D-A18B-17F16CA5F110}"/>
              </a:ext>
            </a:extLst>
          </p:cNvPr>
          <p:cNvSpPr>
            <a:spLocks noGrp="1"/>
          </p:cNvSpPr>
          <p:nvPr>
            <p:ph type="sldNum" sz="quarter" idx="12"/>
          </p:nvPr>
        </p:nvSpPr>
        <p:spPr>
          <a:xfrm>
            <a:off x="838200" y="6005974"/>
            <a:ext cx="2670958" cy="365125"/>
          </a:xfrm>
        </p:spPr>
        <p:txBody>
          <a:bodyPr/>
          <a:lstStyle/>
          <a:p>
            <a:fld id="{B4E9AFF7-6653-6A4D-A979-64D2F5BECA26}" type="slidenum">
              <a:rPr lang="en-US" smtClean="0"/>
              <a:t>‹#›</a:t>
            </a:fld>
            <a:endParaRPr lang="en-US" dirty="0"/>
          </a:p>
        </p:txBody>
      </p:sp>
    </p:spTree>
    <p:extLst>
      <p:ext uri="{BB962C8B-B14F-4D97-AF65-F5344CB8AC3E}">
        <p14:creationId xmlns:p14="http://schemas.microsoft.com/office/powerpoint/2010/main" val="2971224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4BC8BA86-4F41-AF40-BBD9-45DCB3C336DD}"/>
              </a:ext>
            </a:extLst>
          </p:cNvPr>
          <p:cNvSpPr>
            <a:spLocks noGrp="1"/>
          </p:cNvSpPr>
          <p:nvPr>
            <p:ph type="title"/>
          </p:nvPr>
        </p:nvSpPr>
        <p:spPr>
          <a:xfrm>
            <a:off x="0" y="-1538831"/>
            <a:ext cx="10515600" cy="1325563"/>
          </a:xfrm>
        </p:spPr>
        <p:txBody>
          <a:bodyPr/>
          <a:lstStyle/>
          <a:p>
            <a:r>
              <a:rPr lang="en-US"/>
              <a:t>Click to edit Master title style</a:t>
            </a:r>
          </a:p>
        </p:txBody>
      </p:sp>
      <p:sp>
        <p:nvSpPr>
          <p:cNvPr id="3" name="Footer Placeholder 2">
            <a:extLst>
              <a:ext uri="{FF2B5EF4-FFF2-40B4-BE49-F238E27FC236}">
                <a16:creationId xmlns:a16="http://schemas.microsoft.com/office/drawing/2014/main" id="{7AE991BC-E157-B340-860E-81A4EBD04B2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26805CF-1707-5749-8109-20FA44953EE0}"/>
              </a:ext>
            </a:extLst>
          </p:cNvPr>
          <p:cNvSpPr>
            <a:spLocks noGrp="1"/>
          </p:cNvSpPr>
          <p:nvPr>
            <p:ph type="sldNum" sz="quarter" idx="12"/>
          </p:nvPr>
        </p:nvSpPr>
        <p:spPr>
          <a:xfrm>
            <a:off x="838200" y="6004322"/>
            <a:ext cx="2605644" cy="365125"/>
          </a:xfrm>
        </p:spPr>
        <p:txBody>
          <a:bodyPr/>
          <a:lstStyle/>
          <a:p>
            <a:fld id="{B4E9AFF7-6653-6A4D-A979-64D2F5BECA26}" type="slidenum">
              <a:rPr lang="en-US" smtClean="0"/>
              <a:t>‹#›</a:t>
            </a:fld>
            <a:endParaRPr lang="en-US" dirty="0"/>
          </a:p>
        </p:txBody>
      </p:sp>
    </p:spTree>
    <p:extLst>
      <p:ext uri="{BB962C8B-B14F-4D97-AF65-F5344CB8AC3E}">
        <p14:creationId xmlns:p14="http://schemas.microsoft.com/office/powerpoint/2010/main" val="694746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654A1-6207-5141-AAB1-9A7630DA98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D39F95B-0887-9F4F-BA1C-0B9CBE5AED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D6515B1-8A32-AB43-82F2-51A60BC2E3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5FC3D973-68F9-5B46-A3D8-B7AF20B00EA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4AA68CE-A588-FE4D-9C1E-5BE4A1A82F81}"/>
              </a:ext>
            </a:extLst>
          </p:cNvPr>
          <p:cNvSpPr>
            <a:spLocks noGrp="1"/>
          </p:cNvSpPr>
          <p:nvPr>
            <p:ph type="sldNum" sz="quarter" idx="12"/>
          </p:nvPr>
        </p:nvSpPr>
        <p:spPr>
          <a:xfrm>
            <a:off x="838200" y="6004323"/>
            <a:ext cx="2670958" cy="365125"/>
          </a:xfrm>
        </p:spPr>
        <p:txBody>
          <a:bodyPr/>
          <a:lstStyle/>
          <a:p>
            <a:fld id="{B4E9AFF7-6653-6A4D-A979-64D2F5BECA26}" type="slidenum">
              <a:rPr lang="en-US" smtClean="0"/>
              <a:t>‹#›</a:t>
            </a:fld>
            <a:endParaRPr lang="en-US" dirty="0"/>
          </a:p>
        </p:txBody>
      </p:sp>
    </p:spTree>
    <p:extLst>
      <p:ext uri="{BB962C8B-B14F-4D97-AF65-F5344CB8AC3E}">
        <p14:creationId xmlns:p14="http://schemas.microsoft.com/office/powerpoint/2010/main" val="2948330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75185-7056-B946-8F27-7890BB2A34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A0AF3B6-3151-9346-B00D-EBED7ED75F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CA5EF208-3C62-3840-A816-A69F27E0BF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AB0C1DD0-6624-6048-953E-41055A0D34C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74C492C-9027-2B43-9637-56046A0631C2}"/>
              </a:ext>
            </a:extLst>
          </p:cNvPr>
          <p:cNvSpPr>
            <a:spLocks noGrp="1"/>
          </p:cNvSpPr>
          <p:nvPr>
            <p:ph type="sldNum" sz="quarter" idx="12"/>
          </p:nvPr>
        </p:nvSpPr>
        <p:spPr>
          <a:xfrm>
            <a:off x="838200" y="6004323"/>
            <a:ext cx="2676896" cy="365125"/>
          </a:xfrm>
        </p:spPr>
        <p:txBody>
          <a:bodyPr/>
          <a:lstStyle/>
          <a:p>
            <a:fld id="{B4E9AFF7-6653-6A4D-A979-64D2F5BECA26}" type="slidenum">
              <a:rPr lang="en-US" smtClean="0"/>
              <a:t>‹#›</a:t>
            </a:fld>
            <a:endParaRPr lang="en-US" dirty="0"/>
          </a:p>
        </p:txBody>
      </p:sp>
    </p:spTree>
    <p:extLst>
      <p:ext uri="{BB962C8B-B14F-4D97-AF65-F5344CB8AC3E}">
        <p14:creationId xmlns:p14="http://schemas.microsoft.com/office/powerpoint/2010/main" val="2128403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4BC199-4655-F541-83EE-721E1D0864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5445D78-BC86-6C4A-8173-07BC8BF4F06C}"/>
              </a:ext>
            </a:extLst>
          </p:cNvPr>
          <p:cNvSpPr>
            <a:spLocks noGrp="1"/>
          </p:cNvSpPr>
          <p:nvPr>
            <p:ph type="body" idx="1"/>
          </p:nvPr>
        </p:nvSpPr>
        <p:spPr>
          <a:xfrm>
            <a:off x="838200" y="1825625"/>
            <a:ext cx="10515600" cy="3992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4989E362-4DC4-BA42-AD46-DCFCBF72CE19}"/>
              </a:ext>
            </a:extLst>
          </p:cNvPr>
          <p:cNvSpPr>
            <a:spLocks noGrp="1"/>
          </p:cNvSpPr>
          <p:nvPr>
            <p:ph type="ftr" sz="quarter" idx="3"/>
          </p:nvPr>
        </p:nvSpPr>
        <p:spPr>
          <a:xfrm>
            <a:off x="4038600" y="6004323"/>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75AB465-CD1B-7A41-8A74-7F4A07B23239}"/>
              </a:ext>
            </a:extLst>
          </p:cNvPr>
          <p:cNvSpPr>
            <a:spLocks noGrp="1"/>
          </p:cNvSpPr>
          <p:nvPr>
            <p:ph type="sldNum" sz="quarter" idx="4"/>
          </p:nvPr>
        </p:nvSpPr>
        <p:spPr>
          <a:xfrm>
            <a:off x="838200" y="6004323"/>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E9AFF7-6653-6A4D-A979-64D2F5BECA26}" type="slidenum">
              <a:rPr lang="en-US" smtClean="0"/>
              <a:pPr/>
              <a:t>‹#›</a:t>
            </a:fld>
            <a:endParaRPr lang="en-US" dirty="0"/>
          </a:p>
        </p:txBody>
      </p:sp>
      <p:pic>
        <p:nvPicPr>
          <p:cNvPr id="12" name="Picture 11">
            <a:extLst>
              <a:ext uri="{FF2B5EF4-FFF2-40B4-BE49-F238E27FC236}">
                <a16:creationId xmlns:a16="http://schemas.microsoft.com/office/drawing/2014/main" id="{6A0032F1-0121-BE4C-B781-236291AD7975}"/>
              </a:ext>
            </a:extLst>
          </p:cNvPr>
          <p:cNvPicPr>
            <a:picLocks noChangeAspect="1"/>
          </p:cNvPicPr>
          <p:nvPr userDrawn="1"/>
        </p:nvPicPr>
        <p:blipFill>
          <a:blip r:embed="rId13"/>
          <a:srcRect t="4530" b="4530"/>
          <a:stretch/>
        </p:blipFill>
        <p:spPr>
          <a:xfrm>
            <a:off x="9022846" y="5946775"/>
            <a:ext cx="2695388" cy="487282"/>
          </a:xfrm>
          <a:prstGeom prst="rect">
            <a:avLst/>
          </a:prstGeom>
        </p:spPr>
      </p:pic>
    </p:spTree>
    <p:extLst>
      <p:ext uri="{BB962C8B-B14F-4D97-AF65-F5344CB8AC3E}">
        <p14:creationId xmlns:p14="http://schemas.microsoft.com/office/powerpoint/2010/main" val="2207130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cap="all" baseline="0">
          <a:solidFill>
            <a:schemeClr val="tx1"/>
          </a:solidFill>
          <a:latin typeface="Impact" panose="020B080603090205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F9F61-B891-3944-9E22-503B0C38A722}"/>
              </a:ext>
            </a:extLst>
          </p:cNvPr>
          <p:cNvSpPr>
            <a:spLocks noGrp="1"/>
          </p:cNvSpPr>
          <p:nvPr>
            <p:ph type="ctrTitle"/>
          </p:nvPr>
        </p:nvSpPr>
        <p:spPr>
          <a:xfrm>
            <a:off x="1094282" y="1135911"/>
            <a:ext cx="10133350" cy="2465135"/>
          </a:xfrm>
        </p:spPr>
        <p:txBody>
          <a:bodyPr>
            <a:normAutofit fontScale="90000"/>
          </a:bodyPr>
          <a:lstStyle/>
          <a:p>
            <a:br>
              <a:rPr lang="en-US" cap="none" dirty="0"/>
            </a:br>
            <a:br>
              <a:rPr lang="en-US" cap="none" dirty="0"/>
            </a:br>
            <a:r>
              <a:rPr lang="en-US" cap="none" spc="100" dirty="0"/>
              <a:t>Graduate Admissions </a:t>
            </a:r>
            <a:br>
              <a:rPr lang="en-US" cap="none" spc="100" dirty="0"/>
            </a:br>
            <a:r>
              <a:rPr lang="en-US" cap="none" spc="100" dirty="0"/>
              <a:t>Systems Optimization Task Force - Update</a:t>
            </a:r>
          </a:p>
        </p:txBody>
      </p:sp>
      <p:sp>
        <p:nvSpPr>
          <p:cNvPr id="3" name="Subtitle 2">
            <a:extLst>
              <a:ext uri="{FF2B5EF4-FFF2-40B4-BE49-F238E27FC236}">
                <a16:creationId xmlns:a16="http://schemas.microsoft.com/office/drawing/2014/main" id="{8B96A461-863C-424F-BAE7-45F2ACA74C3E}"/>
              </a:ext>
            </a:extLst>
          </p:cNvPr>
          <p:cNvSpPr>
            <a:spLocks noGrp="1"/>
          </p:cNvSpPr>
          <p:nvPr>
            <p:ph type="subTitle" idx="1"/>
          </p:nvPr>
        </p:nvSpPr>
        <p:spPr>
          <a:xfrm>
            <a:off x="1524000" y="3649423"/>
            <a:ext cx="9144000" cy="942313"/>
          </a:xfrm>
        </p:spPr>
        <p:txBody>
          <a:bodyPr>
            <a:normAutofit/>
          </a:bodyPr>
          <a:lstStyle/>
          <a:p>
            <a:r>
              <a:rPr lang="en-US" dirty="0"/>
              <a:t>Graduate Directors Meeting</a:t>
            </a:r>
          </a:p>
          <a:p>
            <a:r>
              <a:rPr lang="en-US" dirty="0"/>
              <a:t>September 26, 2024</a:t>
            </a:r>
          </a:p>
        </p:txBody>
      </p:sp>
    </p:spTree>
    <p:extLst>
      <p:ext uri="{BB962C8B-B14F-4D97-AF65-F5344CB8AC3E}">
        <p14:creationId xmlns:p14="http://schemas.microsoft.com/office/powerpoint/2010/main" val="25087504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CFD85-D848-0FE8-C579-C70FFA094975}"/>
              </a:ext>
            </a:extLst>
          </p:cNvPr>
          <p:cNvSpPr>
            <a:spLocks noGrp="1"/>
          </p:cNvSpPr>
          <p:nvPr>
            <p:ph type="title"/>
          </p:nvPr>
        </p:nvSpPr>
        <p:spPr/>
        <p:txBody>
          <a:bodyPr/>
          <a:lstStyle/>
          <a:p>
            <a:r>
              <a:rPr lang="en-US" dirty="0"/>
              <a:t>System Scenario</a:t>
            </a:r>
          </a:p>
        </p:txBody>
      </p:sp>
      <p:graphicFrame>
        <p:nvGraphicFramePr>
          <p:cNvPr id="4" name="Content Placeholder 3">
            <a:extLst>
              <a:ext uri="{FF2B5EF4-FFF2-40B4-BE49-F238E27FC236}">
                <a16:creationId xmlns:a16="http://schemas.microsoft.com/office/drawing/2014/main" id="{5928DB59-9B3D-E2CD-FB1D-F26AC414BE29}"/>
              </a:ext>
            </a:extLst>
          </p:cNvPr>
          <p:cNvGraphicFramePr>
            <a:graphicFrameLocks noGrp="1"/>
          </p:cNvGraphicFramePr>
          <p:nvPr>
            <p:ph idx="1"/>
            <p:extLst>
              <p:ext uri="{D42A27DB-BD31-4B8C-83A1-F6EECF244321}">
                <p14:modId xmlns:p14="http://schemas.microsoft.com/office/powerpoint/2010/main" val="2324533380"/>
              </p:ext>
            </p:extLst>
          </p:nvPr>
        </p:nvGraphicFramePr>
        <p:xfrm>
          <a:off x="838200" y="1555802"/>
          <a:ext cx="9445052"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a:extLst>
              <a:ext uri="{FF2B5EF4-FFF2-40B4-BE49-F238E27FC236}">
                <a16:creationId xmlns:a16="http://schemas.microsoft.com/office/drawing/2014/main" id="{23CDA919-925B-CCDE-5F9C-9333A2B7BB04}"/>
              </a:ext>
            </a:extLst>
          </p:cNvPr>
          <p:cNvSpPr/>
          <p:nvPr/>
        </p:nvSpPr>
        <p:spPr>
          <a:xfrm>
            <a:off x="1403798" y="2524893"/>
            <a:ext cx="334850" cy="334850"/>
          </a:xfrm>
          <a:prstGeom prst="ellipse">
            <a:avLst/>
          </a:prstGeom>
          <a:solidFill>
            <a:srgbClr val="A4912C"/>
          </a:solidFill>
          <a:ln>
            <a:solidFill>
              <a:srgbClr val="A4912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2A195FFD-9E80-CCB4-62B4-E873269D4952}"/>
              </a:ext>
            </a:extLst>
          </p:cNvPr>
          <p:cNvSpPr/>
          <p:nvPr/>
        </p:nvSpPr>
        <p:spPr>
          <a:xfrm>
            <a:off x="1571223" y="3226792"/>
            <a:ext cx="334850" cy="334850"/>
          </a:xfrm>
          <a:prstGeom prst="ellipse">
            <a:avLst/>
          </a:prstGeom>
          <a:solidFill>
            <a:srgbClr val="A4912C"/>
          </a:solidFill>
          <a:ln>
            <a:solidFill>
              <a:srgbClr val="A4912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109698D2-1802-99B6-FD9F-E45E88A22779}"/>
              </a:ext>
            </a:extLst>
          </p:cNvPr>
          <p:cNvSpPr/>
          <p:nvPr/>
        </p:nvSpPr>
        <p:spPr>
          <a:xfrm>
            <a:off x="1571223" y="3902933"/>
            <a:ext cx="334850" cy="334850"/>
          </a:xfrm>
          <a:prstGeom prst="ellipse">
            <a:avLst/>
          </a:prstGeom>
          <a:solidFill>
            <a:srgbClr val="89001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1E3DA4EE-ED34-D74C-5EF1-A04A988B555B}"/>
              </a:ext>
            </a:extLst>
          </p:cNvPr>
          <p:cNvSpPr/>
          <p:nvPr/>
        </p:nvSpPr>
        <p:spPr>
          <a:xfrm>
            <a:off x="1403798" y="4579074"/>
            <a:ext cx="334850" cy="334850"/>
          </a:xfrm>
          <a:prstGeom prst="ellipse">
            <a:avLst/>
          </a:prstGeom>
          <a:solidFill>
            <a:srgbClr val="A4912C"/>
          </a:solidFill>
          <a:ln>
            <a:solidFill>
              <a:srgbClr val="A4912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2925B031-C150-BEEB-5706-218EDBDEDFE9}"/>
              </a:ext>
            </a:extLst>
          </p:cNvPr>
          <p:cNvSpPr/>
          <p:nvPr/>
        </p:nvSpPr>
        <p:spPr>
          <a:xfrm>
            <a:off x="1028165" y="5291404"/>
            <a:ext cx="334850" cy="334850"/>
          </a:xfrm>
          <a:prstGeom prst="ellipse">
            <a:avLst/>
          </a:prstGeom>
          <a:solidFill>
            <a:srgbClr val="A4912C"/>
          </a:solidFill>
          <a:ln>
            <a:solidFill>
              <a:srgbClr val="A4912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onut 10">
            <a:extLst>
              <a:ext uri="{FF2B5EF4-FFF2-40B4-BE49-F238E27FC236}">
                <a16:creationId xmlns:a16="http://schemas.microsoft.com/office/drawing/2014/main" id="{D20E07D2-2426-FD67-911C-A8D87AA09922}"/>
              </a:ext>
            </a:extLst>
          </p:cNvPr>
          <p:cNvSpPr/>
          <p:nvPr/>
        </p:nvSpPr>
        <p:spPr>
          <a:xfrm>
            <a:off x="1571223" y="3902934"/>
            <a:ext cx="334850" cy="334850"/>
          </a:xfrm>
          <a:prstGeom prst="donut">
            <a:avLst/>
          </a:prstGeom>
          <a:solidFill>
            <a:srgbClr val="A4912C"/>
          </a:solidFill>
          <a:ln>
            <a:solidFill>
              <a:srgbClr val="A4912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Oval 11">
            <a:extLst>
              <a:ext uri="{FF2B5EF4-FFF2-40B4-BE49-F238E27FC236}">
                <a16:creationId xmlns:a16="http://schemas.microsoft.com/office/drawing/2014/main" id="{4F9F11A1-044C-BEF4-CE18-4E5112BF9359}"/>
              </a:ext>
            </a:extLst>
          </p:cNvPr>
          <p:cNvSpPr/>
          <p:nvPr/>
        </p:nvSpPr>
        <p:spPr>
          <a:xfrm>
            <a:off x="1018226" y="1842406"/>
            <a:ext cx="334850" cy="334850"/>
          </a:xfrm>
          <a:prstGeom prst="ellipse">
            <a:avLst/>
          </a:prstGeom>
          <a:solidFill>
            <a:srgbClr val="A4912C"/>
          </a:solidFill>
          <a:ln>
            <a:solidFill>
              <a:srgbClr val="A4912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32816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CFD85-D848-0FE8-C579-C70FFA094975}"/>
              </a:ext>
            </a:extLst>
          </p:cNvPr>
          <p:cNvSpPr>
            <a:spLocks noGrp="1"/>
          </p:cNvSpPr>
          <p:nvPr>
            <p:ph type="title"/>
          </p:nvPr>
        </p:nvSpPr>
        <p:spPr/>
        <p:txBody>
          <a:bodyPr/>
          <a:lstStyle/>
          <a:p>
            <a:r>
              <a:rPr lang="en-US" dirty="0"/>
              <a:t>Other Scenarios</a:t>
            </a:r>
          </a:p>
        </p:txBody>
      </p:sp>
      <p:graphicFrame>
        <p:nvGraphicFramePr>
          <p:cNvPr id="4" name="Content Placeholder 3">
            <a:extLst>
              <a:ext uri="{FF2B5EF4-FFF2-40B4-BE49-F238E27FC236}">
                <a16:creationId xmlns:a16="http://schemas.microsoft.com/office/drawing/2014/main" id="{5928DB59-9B3D-E2CD-FB1D-F26AC414BE29}"/>
              </a:ext>
            </a:extLst>
          </p:cNvPr>
          <p:cNvGraphicFramePr>
            <a:graphicFrameLocks noGrp="1"/>
          </p:cNvGraphicFramePr>
          <p:nvPr>
            <p:ph idx="1"/>
            <p:extLst>
              <p:ext uri="{D42A27DB-BD31-4B8C-83A1-F6EECF244321}">
                <p14:modId xmlns:p14="http://schemas.microsoft.com/office/powerpoint/2010/main" val="3100938000"/>
              </p:ext>
            </p:extLst>
          </p:nvPr>
        </p:nvGraphicFramePr>
        <p:xfrm>
          <a:off x="1391130" y="1540812"/>
          <a:ext cx="8779565"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a:extLst>
              <a:ext uri="{FF2B5EF4-FFF2-40B4-BE49-F238E27FC236}">
                <a16:creationId xmlns:a16="http://schemas.microsoft.com/office/drawing/2014/main" id="{23CDA919-925B-CCDE-5F9C-9333A2B7BB04}"/>
              </a:ext>
            </a:extLst>
          </p:cNvPr>
          <p:cNvSpPr/>
          <p:nvPr/>
        </p:nvSpPr>
        <p:spPr>
          <a:xfrm>
            <a:off x="1960041" y="2519842"/>
            <a:ext cx="334850" cy="334850"/>
          </a:xfrm>
          <a:prstGeom prst="ellipse">
            <a:avLst/>
          </a:prstGeom>
          <a:solidFill>
            <a:srgbClr val="002060"/>
          </a:solidFill>
          <a:ln>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2A195FFD-9E80-CCB4-62B4-E873269D4952}"/>
              </a:ext>
            </a:extLst>
          </p:cNvPr>
          <p:cNvSpPr/>
          <p:nvPr/>
        </p:nvSpPr>
        <p:spPr>
          <a:xfrm>
            <a:off x="2127466" y="3211802"/>
            <a:ext cx="334850" cy="334850"/>
          </a:xfrm>
          <a:prstGeom prst="ellipse">
            <a:avLst/>
          </a:prstGeom>
          <a:solidFill>
            <a:schemeClr val="accent2">
              <a:lumMod val="75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109698D2-1802-99B6-FD9F-E45E88A22779}"/>
              </a:ext>
            </a:extLst>
          </p:cNvPr>
          <p:cNvSpPr/>
          <p:nvPr/>
        </p:nvSpPr>
        <p:spPr>
          <a:xfrm>
            <a:off x="2127466" y="3897882"/>
            <a:ext cx="334850" cy="334850"/>
          </a:xfrm>
          <a:prstGeom prst="ellipse">
            <a:avLst/>
          </a:prstGeom>
          <a:solidFill>
            <a:srgbClr val="89001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1E3DA4EE-ED34-D74C-5EF1-A04A988B555B}"/>
              </a:ext>
            </a:extLst>
          </p:cNvPr>
          <p:cNvSpPr/>
          <p:nvPr/>
        </p:nvSpPr>
        <p:spPr>
          <a:xfrm>
            <a:off x="1960041" y="4574023"/>
            <a:ext cx="334850" cy="334850"/>
          </a:xfrm>
          <a:prstGeom prst="ellipse">
            <a:avLst/>
          </a:prstGeom>
          <a:solidFill>
            <a:srgbClr val="FFC000"/>
          </a:solidFill>
          <a:ln>
            <a:solidFill>
              <a:srgbClr val="A4912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2925B031-C150-BEEB-5706-218EDBDEDFE9}"/>
              </a:ext>
            </a:extLst>
          </p:cNvPr>
          <p:cNvSpPr/>
          <p:nvPr/>
        </p:nvSpPr>
        <p:spPr>
          <a:xfrm>
            <a:off x="1584408" y="5286353"/>
            <a:ext cx="334850" cy="334850"/>
          </a:xfrm>
          <a:prstGeom prst="ellipse">
            <a:avLst/>
          </a:prstGeom>
          <a:solidFill>
            <a:srgbClr val="A4912C"/>
          </a:solidFill>
          <a:ln>
            <a:solidFill>
              <a:srgbClr val="A4912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4F9F11A1-044C-BEF4-CE18-4E5112BF9359}"/>
              </a:ext>
            </a:extLst>
          </p:cNvPr>
          <p:cNvSpPr/>
          <p:nvPr/>
        </p:nvSpPr>
        <p:spPr>
          <a:xfrm>
            <a:off x="1574469" y="1837355"/>
            <a:ext cx="334850" cy="334850"/>
          </a:xfrm>
          <a:prstGeom prst="ellipse">
            <a:avLst/>
          </a:prstGeom>
          <a:solidFill>
            <a:srgbClr val="FFC000"/>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9B120AC2-FA66-7652-1497-56BD37D222A2}"/>
              </a:ext>
            </a:extLst>
          </p:cNvPr>
          <p:cNvSpPr/>
          <p:nvPr/>
        </p:nvSpPr>
        <p:spPr>
          <a:xfrm>
            <a:off x="980525" y="1837274"/>
            <a:ext cx="334850" cy="334850"/>
          </a:xfrm>
          <a:prstGeom prst="ellipse">
            <a:avLst/>
          </a:prstGeom>
          <a:noFill/>
          <a:ln>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60BB49FF-B951-7E05-3493-E4BBD38A92DE}"/>
              </a:ext>
            </a:extLst>
          </p:cNvPr>
          <p:cNvSpPr/>
          <p:nvPr/>
        </p:nvSpPr>
        <p:spPr>
          <a:xfrm>
            <a:off x="1546333" y="3221741"/>
            <a:ext cx="334850" cy="334850"/>
          </a:xfrm>
          <a:prstGeom prst="ellipse">
            <a:avLst/>
          </a:prstGeom>
          <a:noFill/>
          <a:ln>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9DC1915B-5FE1-EB37-122E-5FFDFCDC686B}"/>
              </a:ext>
            </a:extLst>
          </p:cNvPr>
          <p:cNvSpPr/>
          <p:nvPr/>
        </p:nvSpPr>
        <p:spPr>
          <a:xfrm>
            <a:off x="1391130" y="4556945"/>
            <a:ext cx="334850" cy="334850"/>
          </a:xfrm>
          <a:prstGeom prst="ellipse">
            <a:avLst/>
          </a:prstGeom>
          <a:noFill/>
          <a:ln>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E34CAF04-6CCD-F760-1948-27656F6705E6}"/>
              </a:ext>
            </a:extLst>
          </p:cNvPr>
          <p:cNvSpPr/>
          <p:nvPr/>
        </p:nvSpPr>
        <p:spPr>
          <a:xfrm>
            <a:off x="942648" y="6095207"/>
            <a:ext cx="334850" cy="334850"/>
          </a:xfrm>
          <a:prstGeom prst="ellipse">
            <a:avLst/>
          </a:prstGeom>
          <a:noFill/>
          <a:ln>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99BD1F01-8E10-98C9-3A01-D8EA01214730}"/>
              </a:ext>
            </a:extLst>
          </p:cNvPr>
          <p:cNvSpPr/>
          <p:nvPr/>
        </p:nvSpPr>
        <p:spPr>
          <a:xfrm>
            <a:off x="959641" y="5261245"/>
            <a:ext cx="334850" cy="334850"/>
          </a:xfrm>
          <a:prstGeom prst="ellipse">
            <a:avLst/>
          </a:prstGeom>
          <a:noFill/>
          <a:ln>
            <a:solidFill>
              <a:schemeClr val="tx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01E70636-B7C5-AAEA-6E4E-20562782DBE2}"/>
              </a:ext>
            </a:extLst>
          </p:cNvPr>
          <p:cNvSpPr txBox="1"/>
          <p:nvPr/>
        </p:nvSpPr>
        <p:spPr>
          <a:xfrm>
            <a:off x="1315375" y="6081742"/>
            <a:ext cx="4884671" cy="369332"/>
          </a:xfrm>
          <a:prstGeom prst="rect">
            <a:avLst/>
          </a:prstGeom>
          <a:noFill/>
        </p:spPr>
        <p:txBody>
          <a:bodyPr wrap="none" rtlCol="0">
            <a:spAutoFit/>
          </a:bodyPr>
          <a:lstStyle/>
          <a:p>
            <a:r>
              <a:rPr lang="en-US" dirty="0"/>
              <a:t>= manual process or no process in place at all</a:t>
            </a:r>
          </a:p>
        </p:txBody>
      </p:sp>
    </p:spTree>
    <p:extLst>
      <p:ext uri="{BB962C8B-B14F-4D97-AF65-F5344CB8AC3E}">
        <p14:creationId xmlns:p14="http://schemas.microsoft.com/office/powerpoint/2010/main" val="1972479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71E0C-1824-19A5-8DA0-0CC6B6B22EFC}"/>
              </a:ext>
            </a:extLst>
          </p:cNvPr>
          <p:cNvSpPr>
            <a:spLocks noGrp="1"/>
          </p:cNvSpPr>
          <p:nvPr>
            <p:ph type="title"/>
          </p:nvPr>
        </p:nvSpPr>
        <p:spPr/>
        <p:txBody>
          <a:bodyPr/>
          <a:lstStyle/>
          <a:p>
            <a:r>
              <a:rPr lang="en-US" dirty="0"/>
              <a:t>Findings thus far</a:t>
            </a:r>
          </a:p>
        </p:txBody>
      </p:sp>
      <p:sp>
        <p:nvSpPr>
          <p:cNvPr id="3" name="Content Placeholder 2">
            <a:extLst>
              <a:ext uri="{FF2B5EF4-FFF2-40B4-BE49-F238E27FC236}">
                <a16:creationId xmlns:a16="http://schemas.microsoft.com/office/drawing/2014/main" id="{CBF5C13A-42AB-3600-64D0-BE50179F1824}"/>
              </a:ext>
            </a:extLst>
          </p:cNvPr>
          <p:cNvSpPr>
            <a:spLocks noGrp="1"/>
          </p:cNvSpPr>
          <p:nvPr>
            <p:ph idx="1"/>
          </p:nvPr>
        </p:nvSpPr>
        <p:spPr/>
        <p:txBody>
          <a:bodyPr/>
          <a:lstStyle/>
          <a:p>
            <a:r>
              <a:rPr lang="en-US" dirty="0"/>
              <a:t>A myriad of systems out there to manage different stages of the student life cycle, </a:t>
            </a:r>
            <a:r>
              <a:rPr lang="en-US" b="1" dirty="0"/>
              <a:t>primarily prospect, applicant, applicant review, student</a:t>
            </a:r>
          </a:p>
          <a:p>
            <a:r>
              <a:rPr lang="en-US" dirty="0"/>
              <a:t>Motivations vary for system selection; reasonable to expect our solution will likely </a:t>
            </a:r>
            <a:r>
              <a:rPr lang="en-US" b="1" u="sng" dirty="0"/>
              <a:t>need to accommodate </a:t>
            </a:r>
            <a:r>
              <a:rPr lang="en-US" b="1" dirty="0"/>
              <a:t>continued use of many of the current systems in place</a:t>
            </a:r>
          </a:p>
          <a:p>
            <a:endParaRPr lang="en-US" b="1" dirty="0"/>
          </a:p>
          <a:p>
            <a:endParaRPr lang="en-US" dirty="0"/>
          </a:p>
        </p:txBody>
      </p:sp>
    </p:spTree>
    <p:extLst>
      <p:ext uri="{BB962C8B-B14F-4D97-AF65-F5344CB8AC3E}">
        <p14:creationId xmlns:p14="http://schemas.microsoft.com/office/powerpoint/2010/main" val="23537344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Snip Diagonal Corner Rectangle 54">
            <a:extLst>
              <a:ext uri="{FF2B5EF4-FFF2-40B4-BE49-F238E27FC236}">
                <a16:creationId xmlns:a16="http://schemas.microsoft.com/office/drawing/2014/main" id="{6A890890-AD2E-9ADF-7DC7-48B074935DBA}"/>
              </a:ext>
            </a:extLst>
          </p:cNvPr>
          <p:cNvSpPr/>
          <p:nvPr/>
        </p:nvSpPr>
        <p:spPr>
          <a:xfrm>
            <a:off x="8776980" y="5735753"/>
            <a:ext cx="3141003" cy="863839"/>
          </a:xfrm>
          <a:prstGeom prst="snip2Diag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Snip Diagonal Corner Rectangle 32">
            <a:extLst>
              <a:ext uri="{FF2B5EF4-FFF2-40B4-BE49-F238E27FC236}">
                <a16:creationId xmlns:a16="http://schemas.microsoft.com/office/drawing/2014/main" id="{B2255310-E603-1F63-B127-23322F6083D6}"/>
              </a:ext>
            </a:extLst>
          </p:cNvPr>
          <p:cNvSpPr/>
          <p:nvPr/>
        </p:nvSpPr>
        <p:spPr>
          <a:xfrm>
            <a:off x="5907461" y="5277695"/>
            <a:ext cx="3144029" cy="1200329"/>
          </a:xfrm>
          <a:prstGeom prst="snip2Diag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Arrow Connector 27">
            <a:extLst>
              <a:ext uri="{FF2B5EF4-FFF2-40B4-BE49-F238E27FC236}">
                <a16:creationId xmlns:a16="http://schemas.microsoft.com/office/drawing/2014/main" id="{5D5ED8F6-FEC3-1BF7-3DDA-6EC410B2C065}"/>
              </a:ext>
            </a:extLst>
          </p:cNvPr>
          <p:cNvCxnSpPr>
            <a:cxnSpLocks/>
          </p:cNvCxnSpPr>
          <p:nvPr/>
        </p:nvCxnSpPr>
        <p:spPr>
          <a:xfrm>
            <a:off x="8697738" y="2302173"/>
            <a:ext cx="0" cy="2619824"/>
          </a:xfrm>
          <a:prstGeom prst="straightConnector1">
            <a:avLst/>
          </a:prstGeom>
          <a:ln w="57150">
            <a:prstDash val="dash"/>
            <a:headEnd type="triangle"/>
            <a:tailEnd type="triangle"/>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2B0C844D-2654-E1AB-9AD7-F51F10964A79}"/>
              </a:ext>
            </a:extLst>
          </p:cNvPr>
          <p:cNvGrpSpPr/>
          <p:nvPr/>
        </p:nvGrpSpPr>
        <p:grpSpPr>
          <a:xfrm>
            <a:off x="3053911" y="2667405"/>
            <a:ext cx="2800350" cy="1600200"/>
            <a:chOff x="1228725" y="4500562"/>
            <a:chExt cx="2800350" cy="1600200"/>
          </a:xfrm>
        </p:grpSpPr>
        <p:sp>
          <p:nvSpPr>
            <p:cNvPr id="7" name="Oval 6">
              <a:extLst>
                <a:ext uri="{FF2B5EF4-FFF2-40B4-BE49-F238E27FC236}">
                  <a16:creationId xmlns:a16="http://schemas.microsoft.com/office/drawing/2014/main" id="{616B35B6-EEC3-C1CB-B317-0ED213F0D771}"/>
                </a:ext>
              </a:extLst>
            </p:cNvPr>
            <p:cNvSpPr/>
            <p:nvPr/>
          </p:nvSpPr>
          <p:spPr>
            <a:xfrm>
              <a:off x="1228725" y="4500562"/>
              <a:ext cx="1600200" cy="1600200"/>
            </a:xfrm>
            <a:prstGeom prst="ellipse">
              <a:avLst/>
            </a:prstGeom>
            <a:solidFill>
              <a:schemeClr val="bg2"/>
            </a:solidFill>
            <a:ln w="5715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B10AD26-DF05-E52C-EED9-565398B0B2CD}"/>
                </a:ext>
              </a:extLst>
            </p:cNvPr>
            <p:cNvSpPr txBox="1"/>
            <p:nvPr/>
          </p:nvSpPr>
          <p:spPr>
            <a:xfrm>
              <a:off x="1314450" y="4814705"/>
              <a:ext cx="2714625" cy="1200329"/>
            </a:xfrm>
            <a:prstGeom prst="rect">
              <a:avLst/>
            </a:prstGeom>
            <a:noFill/>
          </p:spPr>
          <p:txBody>
            <a:bodyPr wrap="square" rtlCol="0">
              <a:spAutoFit/>
            </a:bodyPr>
            <a:lstStyle/>
            <a:p>
              <a:r>
                <a:rPr lang="en-US" dirty="0"/>
                <a:t>Type 2:</a:t>
              </a:r>
            </a:p>
            <a:p>
              <a:r>
                <a:rPr lang="en-US" dirty="0"/>
                <a:t>Application &amp; </a:t>
              </a:r>
            </a:p>
            <a:p>
              <a:r>
                <a:rPr lang="en-US" dirty="0"/>
                <a:t>Enrollment Progression</a:t>
              </a:r>
            </a:p>
            <a:p>
              <a:endParaRPr lang="en-US" dirty="0"/>
            </a:p>
          </p:txBody>
        </p:sp>
      </p:grpSp>
      <p:grpSp>
        <p:nvGrpSpPr>
          <p:cNvPr id="102" name="Group 101">
            <a:extLst>
              <a:ext uri="{FF2B5EF4-FFF2-40B4-BE49-F238E27FC236}">
                <a16:creationId xmlns:a16="http://schemas.microsoft.com/office/drawing/2014/main" id="{403AF429-6D51-7016-B87B-C46A79D2685A}"/>
              </a:ext>
            </a:extLst>
          </p:cNvPr>
          <p:cNvGrpSpPr/>
          <p:nvPr/>
        </p:nvGrpSpPr>
        <p:grpSpPr>
          <a:xfrm>
            <a:off x="3053911" y="822004"/>
            <a:ext cx="2908242" cy="1685928"/>
            <a:chOff x="157162" y="971595"/>
            <a:chExt cx="2908242" cy="1600200"/>
          </a:xfrm>
        </p:grpSpPr>
        <p:sp>
          <p:nvSpPr>
            <p:cNvPr id="13" name="Oval 12">
              <a:extLst>
                <a:ext uri="{FF2B5EF4-FFF2-40B4-BE49-F238E27FC236}">
                  <a16:creationId xmlns:a16="http://schemas.microsoft.com/office/drawing/2014/main" id="{E9C9DC85-8C65-C8A7-8B45-36A324B06ADD}"/>
                </a:ext>
              </a:extLst>
            </p:cNvPr>
            <p:cNvSpPr/>
            <p:nvPr/>
          </p:nvSpPr>
          <p:spPr>
            <a:xfrm>
              <a:off x="157162" y="971595"/>
              <a:ext cx="1600200" cy="1600200"/>
            </a:xfrm>
            <a:prstGeom prst="ellipse">
              <a:avLst/>
            </a:prstGeom>
            <a:solidFill>
              <a:schemeClr val="bg2"/>
            </a:solidFill>
            <a:ln w="57150">
              <a:solidFill>
                <a:srgbClr val="73000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B0C0883A-A44F-3CC1-F956-0ED40418D754}"/>
                </a:ext>
              </a:extLst>
            </p:cNvPr>
            <p:cNvSpPr txBox="1"/>
            <p:nvPr/>
          </p:nvSpPr>
          <p:spPr>
            <a:xfrm>
              <a:off x="257175" y="1299802"/>
              <a:ext cx="2808229" cy="1139293"/>
            </a:xfrm>
            <a:prstGeom prst="rect">
              <a:avLst/>
            </a:prstGeom>
            <a:noFill/>
          </p:spPr>
          <p:txBody>
            <a:bodyPr wrap="square" rtlCol="0">
              <a:spAutoFit/>
            </a:bodyPr>
            <a:lstStyle/>
            <a:p>
              <a:r>
                <a:rPr lang="en-US" dirty="0"/>
                <a:t>Type 1:</a:t>
              </a:r>
            </a:p>
            <a:p>
              <a:r>
                <a:rPr lang="en-US" dirty="0"/>
                <a:t>Prospect &amp; Applicant</a:t>
              </a:r>
            </a:p>
            <a:p>
              <a:r>
                <a:rPr lang="en-US" dirty="0"/>
                <a:t>Management</a:t>
              </a:r>
            </a:p>
            <a:p>
              <a:endParaRPr lang="en-US" dirty="0"/>
            </a:p>
          </p:txBody>
        </p:sp>
      </p:grpSp>
      <p:grpSp>
        <p:nvGrpSpPr>
          <p:cNvPr id="23" name="Group 22">
            <a:extLst>
              <a:ext uri="{FF2B5EF4-FFF2-40B4-BE49-F238E27FC236}">
                <a16:creationId xmlns:a16="http://schemas.microsoft.com/office/drawing/2014/main" id="{A5B5A7AE-FDD1-8B88-7F82-8FDE879B7498}"/>
              </a:ext>
            </a:extLst>
          </p:cNvPr>
          <p:cNvGrpSpPr/>
          <p:nvPr/>
        </p:nvGrpSpPr>
        <p:grpSpPr>
          <a:xfrm>
            <a:off x="6848235" y="4667390"/>
            <a:ext cx="2261293" cy="1600200"/>
            <a:chOff x="1181442" y="4500562"/>
            <a:chExt cx="1815053" cy="1600200"/>
          </a:xfrm>
        </p:grpSpPr>
        <p:sp>
          <p:nvSpPr>
            <p:cNvPr id="24" name="Oval 23">
              <a:extLst>
                <a:ext uri="{FF2B5EF4-FFF2-40B4-BE49-F238E27FC236}">
                  <a16:creationId xmlns:a16="http://schemas.microsoft.com/office/drawing/2014/main" id="{EFEC9D5F-D173-A1C8-3545-910276069211}"/>
                </a:ext>
              </a:extLst>
            </p:cNvPr>
            <p:cNvSpPr/>
            <p:nvPr/>
          </p:nvSpPr>
          <p:spPr>
            <a:xfrm>
              <a:off x="1181442" y="4500562"/>
              <a:ext cx="1600200" cy="1600200"/>
            </a:xfrm>
            <a:prstGeom prst="ellipse">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DD658393-2901-D160-A32D-04E517538028}"/>
                </a:ext>
              </a:extLst>
            </p:cNvPr>
            <p:cNvSpPr txBox="1"/>
            <p:nvPr/>
          </p:nvSpPr>
          <p:spPr>
            <a:xfrm>
              <a:off x="1396294" y="4858351"/>
              <a:ext cx="1600201" cy="1200329"/>
            </a:xfrm>
            <a:prstGeom prst="rect">
              <a:avLst/>
            </a:prstGeom>
            <a:noFill/>
          </p:spPr>
          <p:txBody>
            <a:bodyPr wrap="square" rtlCol="0">
              <a:spAutoFit/>
            </a:bodyPr>
            <a:lstStyle/>
            <a:p>
              <a:r>
                <a:rPr lang="en-US" b="1" dirty="0"/>
                <a:t>CollegeNET</a:t>
              </a:r>
            </a:p>
            <a:p>
              <a:r>
                <a:rPr lang="en-US" dirty="0"/>
                <a:t>Admission </a:t>
              </a:r>
            </a:p>
            <a:p>
              <a:r>
                <a:rPr lang="en-US" dirty="0"/>
                <a:t>Decision</a:t>
              </a:r>
            </a:p>
            <a:p>
              <a:endParaRPr lang="en-US" dirty="0"/>
            </a:p>
          </p:txBody>
        </p:sp>
      </p:grpSp>
      <p:grpSp>
        <p:nvGrpSpPr>
          <p:cNvPr id="10" name="Group 9">
            <a:extLst>
              <a:ext uri="{FF2B5EF4-FFF2-40B4-BE49-F238E27FC236}">
                <a16:creationId xmlns:a16="http://schemas.microsoft.com/office/drawing/2014/main" id="{40EFA77D-8ADB-1249-1197-5563A37090D0}"/>
              </a:ext>
            </a:extLst>
          </p:cNvPr>
          <p:cNvGrpSpPr/>
          <p:nvPr/>
        </p:nvGrpSpPr>
        <p:grpSpPr>
          <a:xfrm>
            <a:off x="6843469" y="804995"/>
            <a:ext cx="2259888" cy="1280160"/>
            <a:chOff x="4286250" y="2442980"/>
            <a:chExt cx="1725607" cy="1600200"/>
          </a:xfrm>
        </p:grpSpPr>
        <p:sp>
          <p:nvSpPr>
            <p:cNvPr id="6" name="Rectangle 5">
              <a:extLst>
                <a:ext uri="{FF2B5EF4-FFF2-40B4-BE49-F238E27FC236}">
                  <a16:creationId xmlns:a16="http://schemas.microsoft.com/office/drawing/2014/main" id="{A6DCF64C-CF8D-CF06-7604-5B10FF145B57}"/>
                </a:ext>
              </a:extLst>
            </p:cNvPr>
            <p:cNvSpPr/>
            <p:nvPr/>
          </p:nvSpPr>
          <p:spPr>
            <a:xfrm>
              <a:off x="4286250" y="2442980"/>
              <a:ext cx="1600200" cy="1600200"/>
            </a:xfrm>
            <a:prstGeom prst="rect">
              <a:avLst/>
            </a:prstGeom>
            <a:solidFill>
              <a:schemeClr val="bg2"/>
            </a:solidFill>
            <a:ln w="5715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69AFE2A0-6065-5C79-AFF7-4DEF0217BEF3}"/>
                </a:ext>
              </a:extLst>
            </p:cNvPr>
            <p:cNvSpPr txBox="1"/>
            <p:nvPr/>
          </p:nvSpPr>
          <p:spPr>
            <a:xfrm>
              <a:off x="4540244" y="2868842"/>
              <a:ext cx="1471613" cy="1014902"/>
            </a:xfrm>
            <a:prstGeom prst="rect">
              <a:avLst/>
            </a:prstGeom>
            <a:noFill/>
          </p:spPr>
          <p:txBody>
            <a:bodyPr wrap="square" rtlCol="0">
              <a:spAutoFit/>
            </a:bodyPr>
            <a:lstStyle/>
            <a:p>
              <a:r>
                <a:rPr lang="en-US" b="1" dirty="0"/>
                <a:t>Student</a:t>
              </a:r>
            </a:p>
            <a:p>
              <a:r>
                <a:rPr lang="en-US" b="1" dirty="0"/>
                <a:t>Application</a:t>
              </a:r>
            </a:p>
            <a:p>
              <a:endParaRPr lang="en-US" b="1" dirty="0"/>
            </a:p>
          </p:txBody>
        </p:sp>
      </p:grpSp>
      <p:grpSp>
        <p:nvGrpSpPr>
          <p:cNvPr id="117" name="Group 116">
            <a:extLst>
              <a:ext uri="{FF2B5EF4-FFF2-40B4-BE49-F238E27FC236}">
                <a16:creationId xmlns:a16="http://schemas.microsoft.com/office/drawing/2014/main" id="{D53B359A-9F61-2C5C-E398-7E07A141CA89}"/>
              </a:ext>
            </a:extLst>
          </p:cNvPr>
          <p:cNvGrpSpPr/>
          <p:nvPr/>
        </p:nvGrpSpPr>
        <p:grpSpPr>
          <a:xfrm>
            <a:off x="9675990" y="4812689"/>
            <a:ext cx="2800350" cy="1600200"/>
            <a:chOff x="1228725" y="4500562"/>
            <a:chExt cx="2800350" cy="1600200"/>
          </a:xfrm>
        </p:grpSpPr>
        <p:sp>
          <p:nvSpPr>
            <p:cNvPr id="118" name="Oval 117">
              <a:extLst>
                <a:ext uri="{FF2B5EF4-FFF2-40B4-BE49-F238E27FC236}">
                  <a16:creationId xmlns:a16="http://schemas.microsoft.com/office/drawing/2014/main" id="{38A68A61-BF6C-D0A2-B322-523FEF63F72C}"/>
                </a:ext>
              </a:extLst>
            </p:cNvPr>
            <p:cNvSpPr/>
            <p:nvPr/>
          </p:nvSpPr>
          <p:spPr>
            <a:xfrm>
              <a:off x="1228725" y="4500562"/>
              <a:ext cx="1600200" cy="1600200"/>
            </a:xfrm>
            <a:prstGeom prst="ellipse">
              <a:avLst/>
            </a:prstGeom>
            <a:solidFill>
              <a:schemeClr val="bg2"/>
            </a:solid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TextBox 118">
              <a:extLst>
                <a:ext uri="{FF2B5EF4-FFF2-40B4-BE49-F238E27FC236}">
                  <a16:creationId xmlns:a16="http://schemas.microsoft.com/office/drawing/2014/main" id="{C4CC9A13-5FB6-556E-79D0-FC0490DBA791}"/>
                </a:ext>
              </a:extLst>
            </p:cNvPr>
            <p:cNvSpPr txBox="1"/>
            <p:nvPr/>
          </p:nvSpPr>
          <p:spPr>
            <a:xfrm>
              <a:off x="1314450" y="4814705"/>
              <a:ext cx="2714625" cy="923330"/>
            </a:xfrm>
            <a:prstGeom prst="rect">
              <a:avLst/>
            </a:prstGeom>
            <a:noFill/>
          </p:spPr>
          <p:txBody>
            <a:bodyPr wrap="square" rtlCol="0">
              <a:spAutoFit/>
            </a:bodyPr>
            <a:lstStyle/>
            <a:p>
              <a:r>
                <a:rPr lang="en-US" dirty="0"/>
                <a:t>Type 4:</a:t>
              </a:r>
            </a:p>
            <a:p>
              <a:r>
                <a:rPr lang="en-US" dirty="0"/>
                <a:t>Enrollment</a:t>
              </a:r>
            </a:p>
            <a:p>
              <a:r>
                <a:rPr lang="en-US" dirty="0"/>
                <a:t>Progression</a:t>
              </a:r>
            </a:p>
          </p:txBody>
        </p:sp>
      </p:grpSp>
      <p:sp>
        <p:nvSpPr>
          <p:cNvPr id="5" name="Rounded Rectangle 4">
            <a:extLst>
              <a:ext uri="{FF2B5EF4-FFF2-40B4-BE49-F238E27FC236}">
                <a16:creationId xmlns:a16="http://schemas.microsoft.com/office/drawing/2014/main" id="{90FD670F-1A3C-7A44-C6AC-52863F7C1103}"/>
              </a:ext>
            </a:extLst>
          </p:cNvPr>
          <p:cNvSpPr/>
          <p:nvPr/>
        </p:nvSpPr>
        <p:spPr>
          <a:xfrm>
            <a:off x="2756541" y="655095"/>
            <a:ext cx="3119013" cy="5520854"/>
          </a:xfrm>
          <a:prstGeom prst="round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Arrow Connector 15">
            <a:extLst>
              <a:ext uri="{FF2B5EF4-FFF2-40B4-BE49-F238E27FC236}">
                <a16:creationId xmlns:a16="http://schemas.microsoft.com/office/drawing/2014/main" id="{52B6891E-CBBA-BCA4-7444-00A50F30B0DA}"/>
              </a:ext>
            </a:extLst>
          </p:cNvPr>
          <p:cNvCxnSpPr>
            <a:cxnSpLocks/>
          </p:cNvCxnSpPr>
          <p:nvPr/>
        </p:nvCxnSpPr>
        <p:spPr>
          <a:xfrm flipV="1">
            <a:off x="5993665" y="1445074"/>
            <a:ext cx="737436" cy="1912222"/>
          </a:xfrm>
          <a:prstGeom prst="straightConnector1">
            <a:avLst/>
          </a:prstGeom>
          <a:ln w="57150">
            <a:prstDash val="dash"/>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D139D044-DEFD-4E33-F569-EA740DD80445}"/>
              </a:ext>
            </a:extLst>
          </p:cNvPr>
          <p:cNvCxnSpPr>
            <a:cxnSpLocks/>
          </p:cNvCxnSpPr>
          <p:nvPr/>
        </p:nvCxnSpPr>
        <p:spPr>
          <a:xfrm>
            <a:off x="5932173" y="3631178"/>
            <a:ext cx="933432" cy="1346142"/>
          </a:xfrm>
          <a:prstGeom prst="straightConnector1">
            <a:avLst/>
          </a:prstGeom>
          <a:ln w="57150">
            <a:prstDash val="sysDot"/>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8EA3B73B-BDA7-3B73-3E7C-CADED5FFC253}"/>
              </a:ext>
            </a:extLst>
          </p:cNvPr>
          <p:cNvCxnSpPr>
            <a:cxnSpLocks/>
          </p:cNvCxnSpPr>
          <p:nvPr/>
        </p:nvCxnSpPr>
        <p:spPr>
          <a:xfrm>
            <a:off x="7650218" y="2140893"/>
            <a:ext cx="0" cy="750757"/>
          </a:xfrm>
          <a:prstGeom prst="straightConnector1">
            <a:avLst/>
          </a:prstGeom>
          <a:ln w="57150">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2" name="Snip Diagonal Corner Rectangle 1">
            <a:extLst>
              <a:ext uri="{FF2B5EF4-FFF2-40B4-BE49-F238E27FC236}">
                <a16:creationId xmlns:a16="http://schemas.microsoft.com/office/drawing/2014/main" id="{4C1E353A-B740-27DA-3281-5135150DDF77}"/>
              </a:ext>
            </a:extLst>
          </p:cNvPr>
          <p:cNvSpPr/>
          <p:nvPr/>
        </p:nvSpPr>
        <p:spPr>
          <a:xfrm>
            <a:off x="6843470" y="2907850"/>
            <a:ext cx="1576981" cy="1185708"/>
          </a:xfrm>
          <a:prstGeom prst="snip2DiagRect">
            <a:avLst/>
          </a:prstGeom>
          <a:solidFill>
            <a:schemeClr val="bg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9E992D1F-9C32-3324-CBC4-089D77CB209A}"/>
              </a:ext>
            </a:extLst>
          </p:cNvPr>
          <p:cNvSpPr txBox="1"/>
          <p:nvPr/>
        </p:nvSpPr>
        <p:spPr>
          <a:xfrm>
            <a:off x="7081637" y="3242753"/>
            <a:ext cx="1600201" cy="369332"/>
          </a:xfrm>
          <a:prstGeom prst="rect">
            <a:avLst/>
          </a:prstGeom>
          <a:noFill/>
        </p:spPr>
        <p:txBody>
          <a:bodyPr wrap="square" rtlCol="0">
            <a:spAutoFit/>
          </a:bodyPr>
          <a:lstStyle/>
          <a:p>
            <a:r>
              <a:rPr lang="en-US" b="1" dirty="0"/>
              <a:t>Banner</a:t>
            </a:r>
            <a:endParaRPr lang="en-US" dirty="0"/>
          </a:p>
        </p:txBody>
      </p:sp>
      <p:cxnSp>
        <p:nvCxnSpPr>
          <p:cNvPr id="17" name="Straight Arrow Connector 16">
            <a:extLst>
              <a:ext uri="{FF2B5EF4-FFF2-40B4-BE49-F238E27FC236}">
                <a16:creationId xmlns:a16="http://schemas.microsoft.com/office/drawing/2014/main" id="{FCD044CA-EA43-C57D-3E8F-1222A991B803}"/>
              </a:ext>
            </a:extLst>
          </p:cNvPr>
          <p:cNvCxnSpPr>
            <a:cxnSpLocks/>
          </p:cNvCxnSpPr>
          <p:nvPr/>
        </p:nvCxnSpPr>
        <p:spPr>
          <a:xfrm>
            <a:off x="7621894" y="4085319"/>
            <a:ext cx="0" cy="516661"/>
          </a:xfrm>
          <a:prstGeom prst="straightConnector1">
            <a:avLst/>
          </a:prstGeom>
          <a:ln w="57150">
            <a:prstDash val="solid"/>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9E73E38E-90A1-B180-A1A0-6048BB39456B}"/>
              </a:ext>
            </a:extLst>
          </p:cNvPr>
          <p:cNvCxnSpPr>
            <a:cxnSpLocks/>
          </p:cNvCxnSpPr>
          <p:nvPr/>
        </p:nvCxnSpPr>
        <p:spPr>
          <a:xfrm>
            <a:off x="5932173" y="3500704"/>
            <a:ext cx="854147" cy="0"/>
          </a:xfrm>
          <a:prstGeom prst="straightConnector1">
            <a:avLst/>
          </a:prstGeom>
          <a:ln w="57150">
            <a:prstDash val="dash"/>
            <a:headEnd type="triangle"/>
            <a:tailEnd type="triangle"/>
          </a:ln>
        </p:spPr>
        <p:style>
          <a:lnRef idx="1">
            <a:schemeClr val="accent1"/>
          </a:lnRef>
          <a:fillRef idx="0">
            <a:schemeClr val="accent1"/>
          </a:fillRef>
          <a:effectRef idx="0">
            <a:schemeClr val="accent1"/>
          </a:effectRef>
          <a:fontRef idx="minor">
            <a:schemeClr val="tx1"/>
          </a:fontRef>
        </p:style>
      </p:cxnSp>
      <p:grpSp>
        <p:nvGrpSpPr>
          <p:cNvPr id="29" name="Group 28">
            <a:extLst>
              <a:ext uri="{FF2B5EF4-FFF2-40B4-BE49-F238E27FC236}">
                <a16:creationId xmlns:a16="http://schemas.microsoft.com/office/drawing/2014/main" id="{909C4B8A-A020-3625-CF44-77E600884216}"/>
              </a:ext>
            </a:extLst>
          </p:cNvPr>
          <p:cNvGrpSpPr/>
          <p:nvPr/>
        </p:nvGrpSpPr>
        <p:grpSpPr>
          <a:xfrm>
            <a:off x="254786" y="2302173"/>
            <a:ext cx="2011680" cy="2011680"/>
            <a:chOff x="4597240" y="4486185"/>
            <a:chExt cx="2011680" cy="2011680"/>
          </a:xfrm>
        </p:grpSpPr>
        <p:sp>
          <p:nvSpPr>
            <p:cNvPr id="30" name="Diamond 29">
              <a:extLst>
                <a:ext uri="{FF2B5EF4-FFF2-40B4-BE49-F238E27FC236}">
                  <a16:creationId xmlns:a16="http://schemas.microsoft.com/office/drawing/2014/main" id="{F92A9B19-7325-4271-2DC5-2D64DBD17F98}"/>
                </a:ext>
              </a:extLst>
            </p:cNvPr>
            <p:cNvSpPr/>
            <p:nvPr/>
          </p:nvSpPr>
          <p:spPr>
            <a:xfrm>
              <a:off x="4597240" y="4486185"/>
              <a:ext cx="2011680" cy="2011680"/>
            </a:xfrm>
            <a:prstGeom prst="diamond">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extBox 30">
              <a:extLst>
                <a:ext uri="{FF2B5EF4-FFF2-40B4-BE49-F238E27FC236}">
                  <a16:creationId xmlns:a16="http://schemas.microsoft.com/office/drawing/2014/main" id="{13D41566-E08B-072E-58D7-B959924E2817}"/>
                </a:ext>
              </a:extLst>
            </p:cNvPr>
            <p:cNvSpPr txBox="1"/>
            <p:nvPr/>
          </p:nvSpPr>
          <p:spPr>
            <a:xfrm>
              <a:off x="5019324" y="5168859"/>
              <a:ext cx="1313180" cy="646331"/>
            </a:xfrm>
            <a:prstGeom prst="rect">
              <a:avLst/>
            </a:prstGeom>
            <a:noFill/>
          </p:spPr>
          <p:txBody>
            <a:bodyPr wrap="none" rtlCol="0">
              <a:spAutoFit/>
            </a:bodyPr>
            <a:lstStyle/>
            <a:p>
              <a:r>
                <a:rPr lang="en-US" dirty="0">
                  <a:solidFill>
                    <a:schemeClr val="bg1"/>
                  </a:solidFill>
                </a:rPr>
                <a:t>Prospect</a:t>
              </a:r>
            </a:p>
            <a:p>
              <a:r>
                <a:rPr lang="en-US" dirty="0">
                  <a:solidFill>
                    <a:schemeClr val="bg1"/>
                  </a:solidFill>
                </a:rPr>
                <a:t>Entry Point</a:t>
              </a:r>
            </a:p>
          </p:txBody>
        </p:sp>
      </p:grpSp>
      <p:cxnSp>
        <p:nvCxnSpPr>
          <p:cNvPr id="34" name="Straight Arrow Connector 33">
            <a:extLst>
              <a:ext uri="{FF2B5EF4-FFF2-40B4-BE49-F238E27FC236}">
                <a16:creationId xmlns:a16="http://schemas.microsoft.com/office/drawing/2014/main" id="{205DAFD8-65EC-61F3-6DB0-AB87CB0A7AFD}"/>
              </a:ext>
            </a:extLst>
          </p:cNvPr>
          <p:cNvCxnSpPr>
            <a:cxnSpLocks/>
          </p:cNvCxnSpPr>
          <p:nvPr/>
        </p:nvCxnSpPr>
        <p:spPr>
          <a:xfrm flipV="1">
            <a:off x="1852566" y="1860157"/>
            <a:ext cx="1057232" cy="807248"/>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F7670C8F-6A9A-EDF0-9B1A-CF075FBE3E5F}"/>
              </a:ext>
            </a:extLst>
          </p:cNvPr>
          <p:cNvCxnSpPr>
            <a:cxnSpLocks/>
          </p:cNvCxnSpPr>
          <p:nvPr/>
        </p:nvCxnSpPr>
        <p:spPr>
          <a:xfrm>
            <a:off x="1886860" y="3916669"/>
            <a:ext cx="1022938" cy="1005328"/>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grpSp>
        <p:nvGrpSpPr>
          <p:cNvPr id="42" name="Group 41">
            <a:extLst>
              <a:ext uri="{FF2B5EF4-FFF2-40B4-BE49-F238E27FC236}">
                <a16:creationId xmlns:a16="http://schemas.microsoft.com/office/drawing/2014/main" id="{B72B2768-E76C-0141-AC14-843312B6AFB5}"/>
              </a:ext>
            </a:extLst>
          </p:cNvPr>
          <p:cNvGrpSpPr/>
          <p:nvPr/>
        </p:nvGrpSpPr>
        <p:grpSpPr>
          <a:xfrm>
            <a:off x="9565471" y="-12782"/>
            <a:ext cx="2011680" cy="2011680"/>
            <a:chOff x="4612230" y="4486185"/>
            <a:chExt cx="2011680" cy="2011680"/>
          </a:xfrm>
        </p:grpSpPr>
        <p:sp>
          <p:nvSpPr>
            <p:cNvPr id="44" name="Diamond 43">
              <a:extLst>
                <a:ext uri="{FF2B5EF4-FFF2-40B4-BE49-F238E27FC236}">
                  <a16:creationId xmlns:a16="http://schemas.microsoft.com/office/drawing/2014/main" id="{7CC3C39B-F691-D6C0-8A3E-01183DED7511}"/>
                </a:ext>
              </a:extLst>
            </p:cNvPr>
            <p:cNvSpPr/>
            <p:nvPr/>
          </p:nvSpPr>
          <p:spPr>
            <a:xfrm>
              <a:off x="4612230" y="4486185"/>
              <a:ext cx="2011680" cy="2011680"/>
            </a:xfrm>
            <a:prstGeom prst="diamond">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extBox 44">
              <a:extLst>
                <a:ext uri="{FF2B5EF4-FFF2-40B4-BE49-F238E27FC236}">
                  <a16:creationId xmlns:a16="http://schemas.microsoft.com/office/drawing/2014/main" id="{B0EC809B-A821-8B37-F462-572BF6E70436}"/>
                </a:ext>
              </a:extLst>
            </p:cNvPr>
            <p:cNvSpPr txBox="1"/>
            <p:nvPr/>
          </p:nvSpPr>
          <p:spPr>
            <a:xfrm>
              <a:off x="5019324" y="5168859"/>
              <a:ext cx="1313180" cy="646331"/>
            </a:xfrm>
            <a:prstGeom prst="rect">
              <a:avLst/>
            </a:prstGeom>
            <a:noFill/>
          </p:spPr>
          <p:txBody>
            <a:bodyPr wrap="none" rtlCol="0">
              <a:spAutoFit/>
            </a:bodyPr>
            <a:lstStyle/>
            <a:p>
              <a:r>
                <a:rPr lang="en-US" dirty="0">
                  <a:solidFill>
                    <a:schemeClr val="bg1"/>
                  </a:solidFill>
                </a:rPr>
                <a:t>Applicant</a:t>
              </a:r>
            </a:p>
            <a:p>
              <a:r>
                <a:rPr lang="en-US" dirty="0">
                  <a:solidFill>
                    <a:schemeClr val="bg1"/>
                  </a:solidFill>
                </a:rPr>
                <a:t>Entry Point</a:t>
              </a:r>
            </a:p>
          </p:txBody>
        </p:sp>
      </p:grpSp>
      <p:cxnSp>
        <p:nvCxnSpPr>
          <p:cNvPr id="46" name="Straight Arrow Connector 45">
            <a:extLst>
              <a:ext uri="{FF2B5EF4-FFF2-40B4-BE49-F238E27FC236}">
                <a16:creationId xmlns:a16="http://schemas.microsoft.com/office/drawing/2014/main" id="{98B58093-0938-3525-38EB-1531419A31E6}"/>
              </a:ext>
            </a:extLst>
          </p:cNvPr>
          <p:cNvCxnSpPr>
            <a:cxnSpLocks/>
          </p:cNvCxnSpPr>
          <p:nvPr/>
        </p:nvCxnSpPr>
        <p:spPr>
          <a:xfrm flipH="1">
            <a:off x="9082778" y="1003318"/>
            <a:ext cx="438895"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D82C3CA8-A615-EC00-D341-59AB01901925}"/>
              </a:ext>
            </a:extLst>
          </p:cNvPr>
          <p:cNvSpPr txBox="1"/>
          <p:nvPr/>
        </p:nvSpPr>
        <p:spPr>
          <a:xfrm>
            <a:off x="289134" y="4476657"/>
            <a:ext cx="2467407" cy="1200329"/>
          </a:xfrm>
          <a:prstGeom prst="rect">
            <a:avLst/>
          </a:prstGeom>
          <a:noFill/>
        </p:spPr>
        <p:txBody>
          <a:bodyPr wrap="none" rtlCol="0">
            <a:spAutoFit/>
          </a:bodyPr>
          <a:lstStyle/>
          <a:p>
            <a:r>
              <a:rPr lang="en-US" dirty="0"/>
              <a:t>-Event Attendee</a:t>
            </a:r>
          </a:p>
          <a:p>
            <a:r>
              <a:rPr lang="en-US" dirty="0"/>
              <a:t>-Inquiry Form</a:t>
            </a:r>
          </a:p>
          <a:p>
            <a:r>
              <a:rPr lang="en-US" dirty="0"/>
              <a:t>-Prospective Applicant</a:t>
            </a:r>
          </a:p>
          <a:p>
            <a:r>
              <a:rPr lang="en-US" dirty="0"/>
              <a:t> Imported List</a:t>
            </a:r>
          </a:p>
        </p:txBody>
      </p:sp>
      <p:grpSp>
        <p:nvGrpSpPr>
          <p:cNvPr id="18" name="Group 17">
            <a:extLst>
              <a:ext uri="{FF2B5EF4-FFF2-40B4-BE49-F238E27FC236}">
                <a16:creationId xmlns:a16="http://schemas.microsoft.com/office/drawing/2014/main" id="{DDCC41A7-0F77-8411-864A-0432EBC50F67}"/>
              </a:ext>
            </a:extLst>
          </p:cNvPr>
          <p:cNvGrpSpPr/>
          <p:nvPr/>
        </p:nvGrpSpPr>
        <p:grpSpPr>
          <a:xfrm>
            <a:off x="9054366" y="2858258"/>
            <a:ext cx="2870950" cy="649554"/>
            <a:chOff x="9051490" y="2667405"/>
            <a:chExt cx="2870950" cy="1249264"/>
          </a:xfrm>
        </p:grpSpPr>
        <p:cxnSp>
          <p:nvCxnSpPr>
            <p:cNvPr id="3" name="Straight Arrow Connector 2">
              <a:extLst>
                <a:ext uri="{FF2B5EF4-FFF2-40B4-BE49-F238E27FC236}">
                  <a16:creationId xmlns:a16="http://schemas.microsoft.com/office/drawing/2014/main" id="{49178ECF-CD8C-2F4B-97C0-D7F9D38E93F0}"/>
                </a:ext>
              </a:extLst>
            </p:cNvPr>
            <p:cNvCxnSpPr>
              <a:cxnSpLocks/>
            </p:cNvCxnSpPr>
            <p:nvPr/>
          </p:nvCxnSpPr>
          <p:spPr>
            <a:xfrm>
              <a:off x="10009847" y="2981548"/>
              <a:ext cx="854147" cy="0"/>
            </a:xfrm>
            <a:prstGeom prst="straightConnector1">
              <a:avLst/>
            </a:prstGeom>
            <a:ln w="57150">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93935AD6-5205-4A4E-9D5A-DDD9905E9FFC}"/>
                </a:ext>
              </a:extLst>
            </p:cNvPr>
            <p:cNvSpPr txBox="1"/>
            <p:nvPr/>
          </p:nvSpPr>
          <p:spPr>
            <a:xfrm>
              <a:off x="9228012" y="3133588"/>
              <a:ext cx="2694428" cy="492563"/>
            </a:xfrm>
            <a:prstGeom prst="rect">
              <a:avLst/>
            </a:prstGeom>
            <a:noFill/>
          </p:spPr>
          <p:txBody>
            <a:bodyPr wrap="square" rtlCol="0">
              <a:spAutoFit/>
            </a:bodyPr>
            <a:lstStyle/>
            <a:p>
              <a:pPr algn="ctr"/>
              <a:r>
                <a:rPr lang="en-US" dirty="0"/>
                <a:t>Sometimes manual</a:t>
              </a:r>
            </a:p>
          </p:txBody>
        </p:sp>
        <p:sp>
          <p:nvSpPr>
            <p:cNvPr id="15" name="Rectangle 14">
              <a:extLst>
                <a:ext uri="{FF2B5EF4-FFF2-40B4-BE49-F238E27FC236}">
                  <a16:creationId xmlns:a16="http://schemas.microsoft.com/office/drawing/2014/main" id="{25D19585-428A-F6C4-E5FB-4BF3A9683239}"/>
                </a:ext>
              </a:extLst>
            </p:cNvPr>
            <p:cNvSpPr/>
            <p:nvPr/>
          </p:nvSpPr>
          <p:spPr>
            <a:xfrm>
              <a:off x="9051490" y="2667405"/>
              <a:ext cx="2870950" cy="124926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7" name="Group 36">
            <a:extLst>
              <a:ext uri="{FF2B5EF4-FFF2-40B4-BE49-F238E27FC236}">
                <a16:creationId xmlns:a16="http://schemas.microsoft.com/office/drawing/2014/main" id="{205E1C64-0D2F-9F93-18C4-F6805A15223A}"/>
              </a:ext>
            </a:extLst>
          </p:cNvPr>
          <p:cNvGrpSpPr/>
          <p:nvPr/>
        </p:nvGrpSpPr>
        <p:grpSpPr>
          <a:xfrm>
            <a:off x="9047033" y="3617366"/>
            <a:ext cx="2870950" cy="601435"/>
            <a:chOff x="9047575" y="4162690"/>
            <a:chExt cx="2870950" cy="810199"/>
          </a:xfrm>
        </p:grpSpPr>
        <p:grpSp>
          <p:nvGrpSpPr>
            <p:cNvPr id="19" name="Group 18">
              <a:extLst>
                <a:ext uri="{FF2B5EF4-FFF2-40B4-BE49-F238E27FC236}">
                  <a16:creationId xmlns:a16="http://schemas.microsoft.com/office/drawing/2014/main" id="{AE6599BA-1993-B23A-EEF0-B787AC70882A}"/>
                </a:ext>
              </a:extLst>
            </p:cNvPr>
            <p:cNvGrpSpPr/>
            <p:nvPr/>
          </p:nvGrpSpPr>
          <p:grpSpPr>
            <a:xfrm>
              <a:off x="9047575" y="4162690"/>
              <a:ext cx="2870950" cy="810199"/>
              <a:chOff x="9051490" y="2667405"/>
              <a:chExt cx="2870950" cy="1249264"/>
            </a:xfrm>
          </p:grpSpPr>
          <p:sp>
            <p:nvSpPr>
              <p:cNvPr id="27" name="TextBox 26">
                <a:extLst>
                  <a:ext uri="{FF2B5EF4-FFF2-40B4-BE49-F238E27FC236}">
                    <a16:creationId xmlns:a16="http://schemas.microsoft.com/office/drawing/2014/main" id="{006A2B9F-AD52-1EC1-7B2E-1F911C7106EE}"/>
                  </a:ext>
                </a:extLst>
              </p:cNvPr>
              <p:cNvSpPr txBox="1"/>
              <p:nvPr/>
            </p:nvSpPr>
            <p:spPr>
              <a:xfrm>
                <a:off x="9228012" y="3133588"/>
                <a:ext cx="2694428" cy="369332"/>
              </a:xfrm>
              <a:prstGeom prst="rect">
                <a:avLst/>
              </a:prstGeom>
              <a:noFill/>
            </p:spPr>
            <p:txBody>
              <a:bodyPr wrap="square" rtlCol="0">
                <a:spAutoFit/>
              </a:bodyPr>
              <a:lstStyle/>
              <a:p>
                <a:pPr algn="ctr"/>
                <a:r>
                  <a:rPr lang="en-US" dirty="0"/>
                  <a:t>Direct connection</a:t>
                </a:r>
              </a:p>
            </p:txBody>
          </p:sp>
          <p:sp>
            <p:nvSpPr>
              <p:cNvPr id="32" name="Rectangle 31">
                <a:extLst>
                  <a:ext uri="{FF2B5EF4-FFF2-40B4-BE49-F238E27FC236}">
                    <a16:creationId xmlns:a16="http://schemas.microsoft.com/office/drawing/2014/main" id="{6D18012B-C2F8-4DEE-32C2-3C07CEA5DD47}"/>
                  </a:ext>
                </a:extLst>
              </p:cNvPr>
              <p:cNvSpPr/>
              <p:nvPr/>
            </p:nvSpPr>
            <p:spPr>
              <a:xfrm>
                <a:off x="9051490" y="2667405"/>
                <a:ext cx="2870950" cy="124926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35" name="Straight Arrow Connector 34">
              <a:extLst>
                <a:ext uri="{FF2B5EF4-FFF2-40B4-BE49-F238E27FC236}">
                  <a16:creationId xmlns:a16="http://schemas.microsoft.com/office/drawing/2014/main" id="{63135D4C-DB3D-3F1E-C7C0-93015F15D0E3}"/>
                </a:ext>
              </a:extLst>
            </p:cNvPr>
            <p:cNvCxnSpPr>
              <a:cxnSpLocks/>
            </p:cNvCxnSpPr>
            <p:nvPr/>
          </p:nvCxnSpPr>
          <p:spPr>
            <a:xfrm flipH="1">
              <a:off x="10009847" y="4440207"/>
              <a:ext cx="854147" cy="0"/>
            </a:xfrm>
            <a:prstGeom prst="straightConnector1">
              <a:avLst/>
            </a:prstGeom>
            <a:ln w="57150">
              <a:prstDash val="solid"/>
              <a:headEnd type="triangle"/>
              <a:tailEnd type="triangle"/>
            </a:ln>
          </p:spPr>
          <p:style>
            <a:lnRef idx="1">
              <a:schemeClr val="accent1"/>
            </a:lnRef>
            <a:fillRef idx="0">
              <a:schemeClr val="accent1"/>
            </a:fillRef>
            <a:effectRef idx="0">
              <a:schemeClr val="accent1"/>
            </a:effectRef>
            <a:fontRef idx="minor">
              <a:schemeClr val="tx1"/>
            </a:fontRef>
          </p:style>
        </p:cxnSp>
      </p:grpSp>
      <p:grpSp>
        <p:nvGrpSpPr>
          <p:cNvPr id="38" name="Group 37">
            <a:extLst>
              <a:ext uri="{FF2B5EF4-FFF2-40B4-BE49-F238E27FC236}">
                <a16:creationId xmlns:a16="http://schemas.microsoft.com/office/drawing/2014/main" id="{9C98DA70-1D53-7A7D-4FA2-8CEF01675C46}"/>
              </a:ext>
            </a:extLst>
          </p:cNvPr>
          <p:cNvGrpSpPr/>
          <p:nvPr/>
        </p:nvGrpSpPr>
        <p:grpSpPr>
          <a:xfrm>
            <a:off x="3017437" y="4451367"/>
            <a:ext cx="2800350" cy="1600200"/>
            <a:chOff x="1228725" y="4500562"/>
            <a:chExt cx="2800350" cy="1600200"/>
          </a:xfrm>
        </p:grpSpPr>
        <p:sp>
          <p:nvSpPr>
            <p:cNvPr id="40" name="Oval 39">
              <a:extLst>
                <a:ext uri="{FF2B5EF4-FFF2-40B4-BE49-F238E27FC236}">
                  <a16:creationId xmlns:a16="http://schemas.microsoft.com/office/drawing/2014/main" id="{D9F950B3-AB41-0D0D-DD48-32E6E347E6B2}"/>
                </a:ext>
              </a:extLst>
            </p:cNvPr>
            <p:cNvSpPr/>
            <p:nvPr/>
          </p:nvSpPr>
          <p:spPr>
            <a:xfrm>
              <a:off x="1228725" y="4500562"/>
              <a:ext cx="1600200" cy="1600200"/>
            </a:xfrm>
            <a:prstGeom prst="ellipse">
              <a:avLst/>
            </a:prstGeom>
            <a:solidFill>
              <a:schemeClr val="bg2"/>
            </a:solidFill>
            <a:ln w="57150">
              <a:solidFill>
                <a:srgbClr val="A4912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DC5F3FD6-8353-4D35-2CF3-935F74762B3A}"/>
                </a:ext>
              </a:extLst>
            </p:cNvPr>
            <p:cNvSpPr txBox="1"/>
            <p:nvPr/>
          </p:nvSpPr>
          <p:spPr>
            <a:xfrm>
              <a:off x="1314450" y="4814705"/>
              <a:ext cx="2714625" cy="923330"/>
            </a:xfrm>
            <a:prstGeom prst="rect">
              <a:avLst/>
            </a:prstGeom>
            <a:noFill/>
          </p:spPr>
          <p:txBody>
            <a:bodyPr wrap="square" rtlCol="0">
              <a:spAutoFit/>
            </a:bodyPr>
            <a:lstStyle/>
            <a:p>
              <a:r>
                <a:rPr lang="en-US" dirty="0"/>
                <a:t>Type 3:</a:t>
              </a:r>
            </a:p>
            <a:p>
              <a:r>
                <a:rPr lang="en-US" dirty="0"/>
                <a:t>Prospect, Applicant, &amp;</a:t>
              </a:r>
            </a:p>
            <a:p>
              <a:r>
                <a:rPr lang="en-US" dirty="0"/>
                <a:t>Enrollment Progression</a:t>
              </a:r>
            </a:p>
          </p:txBody>
        </p:sp>
      </p:grpSp>
      <p:cxnSp>
        <p:nvCxnSpPr>
          <p:cNvPr id="43" name="Straight Arrow Connector 42">
            <a:extLst>
              <a:ext uri="{FF2B5EF4-FFF2-40B4-BE49-F238E27FC236}">
                <a16:creationId xmlns:a16="http://schemas.microsoft.com/office/drawing/2014/main" id="{C940A9A3-AB57-B18B-A0E4-BA2B35958D45}"/>
              </a:ext>
            </a:extLst>
          </p:cNvPr>
          <p:cNvCxnSpPr>
            <a:cxnSpLocks/>
          </p:cNvCxnSpPr>
          <p:nvPr/>
        </p:nvCxnSpPr>
        <p:spPr>
          <a:xfrm>
            <a:off x="8841852" y="5676986"/>
            <a:ext cx="723619" cy="0"/>
          </a:xfrm>
          <a:prstGeom prst="straightConnector1">
            <a:avLst/>
          </a:prstGeom>
          <a:ln w="57150">
            <a:prstDash val="sysDot"/>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96DDB4C1-5A9C-8281-C4A8-D76BD6816456}"/>
              </a:ext>
            </a:extLst>
          </p:cNvPr>
          <p:cNvCxnSpPr>
            <a:cxnSpLocks/>
          </p:cNvCxnSpPr>
          <p:nvPr/>
        </p:nvCxnSpPr>
        <p:spPr>
          <a:xfrm>
            <a:off x="10009305" y="2256258"/>
            <a:ext cx="854147" cy="0"/>
          </a:xfrm>
          <a:prstGeom prst="straightConnector1">
            <a:avLst/>
          </a:prstGeom>
          <a:ln w="57150">
            <a:prstDash val="sysDot"/>
            <a:headEnd type="triangle"/>
            <a:tailEnd type="triangle"/>
          </a:ln>
        </p:spPr>
        <p:style>
          <a:lnRef idx="1">
            <a:schemeClr val="accent1"/>
          </a:lnRef>
          <a:fillRef idx="0">
            <a:schemeClr val="accent1"/>
          </a:fillRef>
          <a:effectRef idx="0">
            <a:schemeClr val="accent1"/>
          </a:effectRef>
          <a:fontRef idx="minor">
            <a:schemeClr val="tx1"/>
          </a:fontRef>
        </p:style>
      </p:cxnSp>
      <p:grpSp>
        <p:nvGrpSpPr>
          <p:cNvPr id="49" name="Group 48">
            <a:extLst>
              <a:ext uri="{FF2B5EF4-FFF2-40B4-BE49-F238E27FC236}">
                <a16:creationId xmlns:a16="http://schemas.microsoft.com/office/drawing/2014/main" id="{B757B284-24EE-F843-8439-0B1CCD5FB866}"/>
              </a:ext>
            </a:extLst>
          </p:cNvPr>
          <p:cNvGrpSpPr/>
          <p:nvPr/>
        </p:nvGrpSpPr>
        <p:grpSpPr>
          <a:xfrm>
            <a:off x="9062701" y="2096487"/>
            <a:ext cx="2870950" cy="649554"/>
            <a:chOff x="9051490" y="2667405"/>
            <a:chExt cx="2870950" cy="1249264"/>
          </a:xfrm>
        </p:grpSpPr>
        <p:sp>
          <p:nvSpPr>
            <p:cNvPr id="51" name="TextBox 50">
              <a:extLst>
                <a:ext uri="{FF2B5EF4-FFF2-40B4-BE49-F238E27FC236}">
                  <a16:creationId xmlns:a16="http://schemas.microsoft.com/office/drawing/2014/main" id="{023FFA4E-A270-F9E0-8C79-2550440670CB}"/>
                </a:ext>
              </a:extLst>
            </p:cNvPr>
            <p:cNvSpPr txBox="1"/>
            <p:nvPr/>
          </p:nvSpPr>
          <p:spPr>
            <a:xfrm>
              <a:off x="9228012" y="3133589"/>
              <a:ext cx="2694428" cy="710323"/>
            </a:xfrm>
            <a:prstGeom prst="rect">
              <a:avLst/>
            </a:prstGeom>
            <a:noFill/>
          </p:spPr>
          <p:txBody>
            <a:bodyPr wrap="square" rtlCol="0">
              <a:spAutoFit/>
            </a:bodyPr>
            <a:lstStyle/>
            <a:p>
              <a:pPr algn="ctr"/>
              <a:r>
                <a:rPr lang="en-US" dirty="0"/>
                <a:t>All manual</a:t>
              </a:r>
            </a:p>
          </p:txBody>
        </p:sp>
        <p:sp>
          <p:nvSpPr>
            <p:cNvPr id="52" name="Rectangle 51">
              <a:extLst>
                <a:ext uri="{FF2B5EF4-FFF2-40B4-BE49-F238E27FC236}">
                  <a16:creationId xmlns:a16="http://schemas.microsoft.com/office/drawing/2014/main" id="{3229EC73-9ED3-990D-38BB-B9334A74C96E}"/>
                </a:ext>
              </a:extLst>
            </p:cNvPr>
            <p:cNvSpPr/>
            <p:nvPr/>
          </p:nvSpPr>
          <p:spPr>
            <a:xfrm>
              <a:off x="9051490" y="2667405"/>
              <a:ext cx="2870950" cy="124926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2877991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nip Diagonal Corner Rectangle 32">
            <a:extLst>
              <a:ext uri="{FF2B5EF4-FFF2-40B4-BE49-F238E27FC236}">
                <a16:creationId xmlns:a16="http://schemas.microsoft.com/office/drawing/2014/main" id="{B2255310-E603-1F63-B127-23322F6083D6}"/>
              </a:ext>
            </a:extLst>
          </p:cNvPr>
          <p:cNvSpPr/>
          <p:nvPr/>
        </p:nvSpPr>
        <p:spPr>
          <a:xfrm>
            <a:off x="8680649" y="5315211"/>
            <a:ext cx="3144029" cy="1200329"/>
          </a:xfrm>
          <a:prstGeom prst="snip2Diag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Arrow Connector 27">
            <a:extLst>
              <a:ext uri="{FF2B5EF4-FFF2-40B4-BE49-F238E27FC236}">
                <a16:creationId xmlns:a16="http://schemas.microsoft.com/office/drawing/2014/main" id="{5D5ED8F6-FEC3-1BF7-3DDA-6EC410B2C065}"/>
              </a:ext>
            </a:extLst>
          </p:cNvPr>
          <p:cNvCxnSpPr>
            <a:cxnSpLocks/>
          </p:cNvCxnSpPr>
          <p:nvPr/>
        </p:nvCxnSpPr>
        <p:spPr>
          <a:xfrm>
            <a:off x="11470926" y="2339689"/>
            <a:ext cx="0" cy="2619824"/>
          </a:xfrm>
          <a:prstGeom prst="straightConnector1">
            <a:avLst/>
          </a:prstGeom>
          <a:ln w="57150">
            <a:prstDash val="dash"/>
            <a:headEnd type="triangle"/>
            <a:tailEnd type="triangle"/>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2B0C844D-2654-E1AB-9AD7-F51F10964A79}"/>
              </a:ext>
            </a:extLst>
          </p:cNvPr>
          <p:cNvGrpSpPr/>
          <p:nvPr/>
        </p:nvGrpSpPr>
        <p:grpSpPr>
          <a:xfrm>
            <a:off x="5797119" y="2614981"/>
            <a:ext cx="2800350" cy="1600200"/>
            <a:chOff x="1228725" y="4500562"/>
            <a:chExt cx="2800350" cy="1600200"/>
          </a:xfrm>
        </p:grpSpPr>
        <p:sp>
          <p:nvSpPr>
            <p:cNvPr id="7" name="Oval 6">
              <a:extLst>
                <a:ext uri="{FF2B5EF4-FFF2-40B4-BE49-F238E27FC236}">
                  <a16:creationId xmlns:a16="http://schemas.microsoft.com/office/drawing/2014/main" id="{616B35B6-EEC3-C1CB-B317-0ED213F0D771}"/>
                </a:ext>
              </a:extLst>
            </p:cNvPr>
            <p:cNvSpPr/>
            <p:nvPr/>
          </p:nvSpPr>
          <p:spPr>
            <a:xfrm>
              <a:off x="1228725" y="4500562"/>
              <a:ext cx="1600200" cy="1600200"/>
            </a:xfrm>
            <a:prstGeom prst="ellipse">
              <a:avLst/>
            </a:prstGeom>
            <a:solidFill>
              <a:schemeClr val="bg2"/>
            </a:solidFill>
            <a:ln w="5715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B10AD26-DF05-E52C-EED9-565398B0B2CD}"/>
                </a:ext>
              </a:extLst>
            </p:cNvPr>
            <p:cNvSpPr txBox="1"/>
            <p:nvPr/>
          </p:nvSpPr>
          <p:spPr>
            <a:xfrm>
              <a:off x="1314450" y="4814705"/>
              <a:ext cx="2714625" cy="1200329"/>
            </a:xfrm>
            <a:prstGeom prst="rect">
              <a:avLst/>
            </a:prstGeom>
            <a:noFill/>
          </p:spPr>
          <p:txBody>
            <a:bodyPr wrap="square" rtlCol="0">
              <a:spAutoFit/>
            </a:bodyPr>
            <a:lstStyle/>
            <a:p>
              <a:r>
                <a:rPr lang="en-US" dirty="0"/>
                <a:t>System 2:</a:t>
              </a:r>
            </a:p>
            <a:p>
              <a:r>
                <a:rPr lang="en-US" dirty="0"/>
                <a:t>Application &amp; </a:t>
              </a:r>
            </a:p>
            <a:p>
              <a:r>
                <a:rPr lang="en-US" dirty="0"/>
                <a:t>Enrollment Management</a:t>
              </a:r>
            </a:p>
            <a:p>
              <a:endParaRPr lang="en-US" dirty="0"/>
            </a:p>
          </p:txBody>
        </p:sp>
      </p:grpSp>
      <p:grpSp>
        <p:nvGrpSpPr>
          <p:cNvPr id="102" name="Group 101">
            <a:extLst>
              <a:ext uri="{FF2B5EF4-FFF2-40B4-BE49-F238E27FC236}">
                <a16:creationId xmlns:a16="http://schemas.microsoft.com/office/drawing/2014/main" id="{403AF429-6D51-7016-B87B-C46A79D2685A}"/>
              </a:ext>
            </a:extLst>
          </p:cNvPr>
          <p:cNvGrpSpPr/>
          <p:nvPr/>
        </p:nvGrpSpPr>
        <p:grpSpPr>
          <a:xfrm>
            <a:off x="5797119" y="694630"/>
            <a:ext cx="2908242" cy="1685928"/>
            <a:chOff x="157162" y="971595"/>
            <a:chExt cx="2908242" cy="1600200"/>
          </a:xfrm>
        </p:grpSpPr>
        <p:sp>
          <p:nvSpPr>
            <p:cNvPr id="13" name="Oval 12">
              <a:extLst>
                <a:ext uri="{FF2B5EF4-FFF2-40B4-BE49-F238E27FC236}">
                  <a16:creationId xmlns:a16="http://schemas.microsoft.com/office/drawing/2014/main" id="{E9C9DC85-8C65-C8A7-8B45-36A324B06ADD}"/>
                </a:ext>
              </a:extLst>
            </p:cNvPr>
            <p:cNvSpPr/>
            <p:nvPr/>
          </p:nvSpPr>
          <p:spPr>
            <a:xfrm>
              <a:off x="157162" y="971595"/>
              <a:ext cx="1600200" cy="1600200"/>
            </a:xfrm>
            <a:prstGeom prst="ellipse">
              <a:avLst/>
            </a:prstGeom>
            <a:solidFill>
              <a:schemeClr val="bg2"/>
            </a:solidFill>
            <a:ln w="57150">
              <a:solidFill>
                <a:srgbClr val="73000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B0C0883A-A44F-3CC1-F956-0ED40418D754}"/>
                </a:ext>
              </a:extLst>
            </p:cNvPr>
            <p:cNvSpPr txBox="1"/>
            <p:nvPr/>
          </p:nvSpPr>
          <p:spPr>
            <a:xfrm>
              <a:off x="257175" y="1299802"/>
              <a:ext cx="2808229" cy="1139293"/>
            </a:xfrm>
            <a:prstGeom prst="rect">
              <a:avLst/>
            </a:prstGeom>
            <a:noFill/>
          </p:spPr>
          <p:txBody>
            <a:bodyPr wrap="square" rtlCol="0">
              <a:spAutoFit/>
            </a:bodyPr>
            <a:lstStyle/>
            <a:p>
              <a:r>
                <a:rPr lang="en-US" dirty="0"/>
                <a:t>System 1:</a:t>
              </a:r>
            </a:p>
            <a:p>
              <a:r>
                <a:rPr lang="en-US" dirty="0"/>
                <a:t>Prospect &amp; Applicant</a:t>
              </a:r>
            </a:p>
            <a:p>
              <a:r>
                <a:rPr lang="en-US" dirty="0"/>
                <a:t>Management</a:t>
              </a:r>
            </a:p>
            <a:p>
              <a:endParaRPr lang="en-US" dirty="0"/>
            </a:p>
          </p:txBody>
        </p:sp>
      </p:grpSp>
      <p:grpSp>
        <p:nvGrpSpPr>
          <p:cNvPr id="23" name="Group 22">
            <a:extLst>
              <a:ext uri="{FF2B5EF4-FFF2-40B4-BE49-F238E27FC236}">
                <a16:creationId xmlns:a16="http://schemas.microsoft.com/office/drawing/2014/main" id="{A5B5A7AE-FDD1-8B88-7F82-8FDE879B7498}"/>
              </a:ext>
            </a:extLst>
          </p:cNvPr>
          <p:cNvGrpSpPr/>
          <p:nvPr/>
        </p:nvGrpSpPr>
        <p:grpSpPr>
          <a:xfrm>
            <a:off x="9681617" y="4915340"/>
            <a:ext cx="2261293" cy="1600200"/>
            <a:chOff x="1181442" y="4500562"/>
            <a:chExt cx="1815053" cy="1600200"/>
          </a:xfrm>
        </p:grpSpPr>
        <p:sp>
          <p:nvSpPr>
            <p:cNvPr id="24" name="Oval 23">
              <a:extLst>
                <a:ext uri="{FF2B5EF4-FFF2-40B4-BE49-F238E27FC236}">
                  <a16:creationId xmlns:a16="http://schemas.microsoft.com/office/drawing/2014/main" id="{EFEC9D5F-D173-A1C8-3545-910276069211}"/>
                </a:ext>
              </a:extLst>
            </p:cNvPr>
            <p:cNvSpPr/>
            <p:nvPr/>
          </p:nvSpPr>
          <p:spPr>
            <a:xfrm>
              <a:off x="1181442" y="4500562"/>
              <a:ext cx="1600200" cy="1600200"/>
            </a:xfrm>
            <a:prstGeom prst="ellipse">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DD658393-2901-D160-A32D-04E517538028}"/>
                </a:ext>
              </a:extLst>
            </p:cNvPr>
            <p:cNvSpPr txBox="1"/>
            <p:nvPr/>
          </p:nvSpPr>
          <p:spPr>
            <a:xfrm>
              <a:off x="1396294" y="4858351"/>
              <a:ext cx="1600201" cy="1200329"/>
            </a:xfrm>
            <a:prstGeom prst="rect">
              <a:avLst/>
            </a:prstGeom>
            <a:noFill/>
          </p:spPr>
          <p:txBody>
            <a:bodyPr wrap="square" rtlCol="0">
              <a:spAutoFit/>
            </a:bodyPr>
            <a:lstStyle/>
            <a:p>
              <a:r>
                <a:rPr lang="en-US" b="1" dirty="0"/>
                <a:t>CollegeNET</a:t>
              </a:r>
            </a:p>
            <a:p>
              <a:r>
                <a:rPr lang="en-US" dirty="0"/>
                <a:t>Admission </a:t>
              </a:r>
            </a:p>
            <a:p>
              <a:r>
                <a:rPr lang="en-US" dirty="0"/>
                <a:t>Decision</a:t>
              </a:r>
            </a:p>
            <a:p>
              <a:endParaRPr lang="en-US" dirty="0"/>
            </a:p>
          </p:txBody>
        </p:sp>
      </p:grpSp>
      <p:grpSp>
        <p:nvGrpSpPr>
          <p:cNvPr id="10" name="Group 9">
            <a:extLst>
              <a:ext uri="{FF2B5EF4-FFF2-40B4-BE49-F238E27FC236}">
                <a16:creationId xmlns:a16="http://schemas.microsoft.com/office/drawing/2014/main" id="{40EFA77D-8ADB-1249-1197-5563A37090D0}"/>
              </a:ext>
            </a:extLst>
          </p:cNvPr>
          <p:cNvGrpSpPr/>
          <p:nvPr/>
        </p:nvGrpSpPr>
        <p:grpSpPr>
          <a:xfrm>
            <a:off x="9616657" y="692611"/>
            <a:ext cx="2259888" cy="1455818"/>
            <a:chOff x="4286250" y="2442980"/>
            <a:chExt cx="1725607" cy="1600200"/>
          </a:xfrm>
        </p:grpSpPr>
        <p:sp>
          <p:nvSpPr>
            <p:cNvPr id="6" name="Rectangle 5">
              <a:extLst>
                <a:ext uri="{FF2B5EF4-FFF2-40B4-BE49-F238E27FC236}">
                  <a16:creationId xmlns:a16="http://schemas.microsoft.com/office/drawing/2014/main" id="{A6DCF64C-CF8D-CF06-7604-5B10FF145B57}"/>
                </a:ext>
              </a:extLst>
            </p:cNvPr>
            <p:cNvSpPr/>
            <p:nvPr/>
          </p:nvSpPr>
          <p:spPr>
            <a:xfrm>
              <a:off x="4286250" y="2442980"/>
              <a:ext cx="1600200" cy="1600200"/>
            </a:xfrm>
            <a:prstGeom prst="rect">
              <a:avLst/>
            </a:prstGeom>
            <a:solidFill>
              <a:schemeClr val="bg2"/>
            </a:solidFill>
            <a:ln w="5715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69AFE2A0-6065-5C79-AFF7-4DEF0217BEF3}"/>
                </a:ext>
              </a:extLst>
            </p:cNvPr>
            <p:cNvSpPr txBox="1"/>
            <p:nvPr/>
          </p:nvSpPr>
          <p:spPr>
            <a:xfrm>
              <a:off x="4540244" y="2868842"/>
              <a:ext cx="1471613" cy="1014902"/>
            </a:xfrm>
            <a:prstGeom prst="rect">
              <a:avLst/>
            </a:prstGeom>
            <a:noFill/>
          </p:spPr>
          <p:txBody>
            <a:bodyPr wrap="square" rtlCol="0">
              <a:spAutoFit/>
            </a:bodyPr>
            <a:lstStyle/>
            <a:p>
              <a:r>
                <a:rPr lang="en-US" b="1" dirty="0"/>
                <a:t>Student</a:t>
              </a:r>
            </a:p>
            <a:p>
              <a:r>
                <a:rPr lang="en-US" b="1" dirty="0"/>
                <a:t>Application</a:t>
              </a:r>
            </a:p>
            <a:p>
              <a:endParaRPr lang="en-US" b="1" dirty="0"/>
            </a:p>
          </p:txBody>
        </p:sp>
      </p:grpSp>
      <p:grpSp>
        <p:nvGrpSpPr>
          <p:cNvPr id="117" name="Group 116">
            <a:extLst>
              <a:ext uri="{FF2B5EF4-FFF2-40B4-BE49-F238E27FC236}">
                <a16:creationId xmlns:a16="http://schemas.microsoft.com/office/drawing/2014/main" id="{D53B359A-9F61-2C5C-E398-7E07A141CA89}"/>
              </a:ext>
            </a:extLst>
          </p:cNvPr>
          <p:cNvGrpSpPr/>
          <p:nvPr/>
        </p:nvGrpSpPr>
        <p:grpSpPr>
          <a:xfrm>
            <a:off x="5748699" y="4467875"/>
            <a:ext cx="2800350" cy="1600200"/>
            <a:chOff x="1228725" y="4500562"/>
            <a:chExt cx="2800350" cy="1600200"/>
          </a:xfrm>
        </p:grpSpPr>
        <p:sp>
          <p:nvSpPr>
            <p:cNvPr id="118" name="Oval 117">
              <a:extLst>
                <a:ext uri="{FF2B5EF4-FFF2-40B4-BE49-F238E27FC236}">
                  <a16:creationId xmlns:a16="http://schemas.microsoft.com/office/drawing/2014/main" id="{38A68A61-BF6C-D0A2-B322-523FEF63F72C}"/>
                </a:ext>
              </a:extLst>
            </p:cNvPr>
            <p:cNvSpPr/>
            <p:nvPr/>
          </p:nvSpPr>
          <p:spPr>
            <a:xfrm>
              <a:off x="1228725" y="4500562"/>
              <a:ext cx="1600200" cy="1600200"/>
            </a:xfrm>
            <a:prstGeom prst="ellipse">
              <a:avLst/>
            </a:prstGeom>
            <a:solidFill>
              <a:schemeClr val="bg2"/>
            </a:solidFill>
            <a:ln w="57150">
              <a:solidFill>
                <a:srgbClr val="A4912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TextBox 118">
              <a:extLst>
                <a:ext uri="{FF2B5EF4-FFF2-40B4-BE49-F238E27FC236}">
                  <a16:creationId xmlns:a16="http://schemas.microsoft.com/office/drawing/2014/main" id="{C4CC9A13-5FB6-556E-79D0-FC0490DBA791}"/>
                </a:ext>
              </a:extLst>
            </p:cNvPr>
            <p:cNvSpPr txBox="1"/>
            <p:nvPr/>
          </p:nvSpPr>
          <p:spPr>
            <a:xfrm>
              <a:off x="1314450" y="4814705"/>
              <a:ext cx="2714625" cy="923330"/>
            </a:xfrm>
            <a:prstGeom prst="rect">
              <a:avLst/>
            </a:prstGeom>
            <a:noFill/>
          </p:spPr>
          <p:txBody>
            <a:bodyPr wrap="square" rtlCol="0">
              <a:spAutoFit/>
            </a:bodyPr>
            <a:lstStyle/>
            <a:p>
              <a:r>
                <a:rPr lang="en-US" dirty="0"/>
                <a:t>System 3:</a:t>
              </a:r>
            </a:p>
            <a:p>
              <a:r>
                <a:rPr lang="en-US" dirty="0"/>
                <a:t>Prospect, Applicant, &amp;</a:t>
              </a:r>
            </a:p>
            <a:p>
              <a:r>
                <a:rPr lang="en-US" dirty="0"/>
                <a:t>Enrollment Management</a:t>
              </a:r>
            </a:p>
          </p:txBody>
        </p:sp>
      </p:grpSp>
      <p:sp>
        <p:nvSpPr>
          <p:cNvPr id="5" name="Rounded Rectangle 4">
            <a:extLst>
              <a:ext uri="{FF2B5EF4-FFF2-40B4-BE49-F238E27FC236}">
                <a16:creationId xmlns:a16="http://schemas.microsoft.com/office/drawing/2014/main" id="{90FD670F-1A3C-7A44-C6AC-52863F7C1103}"/>
              </a:ext>
            </a:extLst>
          </p:cNvPr>
          <p:cNvSpPr/>
          <p:nvPr/>
        </p:nvSpPr>
        <p:spPr>
          <a:xfrm>
            <a:off x="5400763" y="379976"/>
            <a:ext cx="3217999" cy="5941226"/>
          </a:xfrm>
          <a:prstGeom prst="round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Arrow Connector 15">
            <a:extLst>
              <a:ext uri="{FF2B5EF4-FFF2-40B4-BE49-F238E27FC236}">
                <a16:creationId xmlns:a16="http://schemas.microsoft.com/office/drawing/2014/main" id="{52B6891E-CBBA-BCA4-7444-00A50F30B0DA}"/>
              </a:ext>
            </a:extLst>
          </p:cNvPr>
          <p:cNvCxnSpPr>
            <a:cxnSpLocks/>
          </p:cNvCxnSpPr>
          <p:nvPr/>
        </p:nvCxnSpPr>
        <p:spPr>
          <a:xfrm>
            <a:off x="8645907" y="1414850"/>
            <a:ext cx="913601" cy="0"/>
          </a:xfrm>
          <a:prstGeom prst="straightConnector1">
            <a:avLst/>
          </a:prstGeom>
          <a:ln w="57150">
            <a:prstDash val="dash"/>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D139D044-DEFD-4E33-F569-EA740DD80445}"/>
              </a:ext>
            </a:extLst>
          </p:cNvPr>
          <p:cNvCxnSpPr>
            <a:cxnSpLocks/>
          </p:cNvCxnSpPr>
          <p:nvPr/>
        </p:nvCxnSpPr>
        <p:spPr>
          <a:xfrm>
            <a:off x="8679838" y="5710236"/>
            <a:ext cx="913601" cy="0"/>
          </a:xfrm>
          <a:prstGeom prst="straightConnector1">
            <a:avLst/>
          </a:prstGeom>
          <a:ln w="57150">
            <a:prstDash val="dash"/>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8EA3B73B-BDA7-3B73-3E7C-CADED5FFC253}"/>
              </a:ext>
            </a:extLst>
          </p:cNvPr>
          <p:cNvCxnSpPr>
            <a:cxnSpLocks/>
          </p:cNvCxnSpPr>
          <p:nvPr/>
        </p:nvCxnSpPr>
        <p:spPr>
          <a:xfrm>
            <a:off x="10423406" y="2209106"/>
            <a:ext cx="0" cy="690080"/>
          </a:xfrm>
          <a:prstGeom prst="straightConnector1">
            <a:avLst/>
          </a:prstGeom>
          <a:ln w="57150">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2" name="Snip Diagonal Corner Rectangle 1">
            <a:extLst>
              <a:ext uri="{FF2B5EF4-FFF2-40B4-BE49-F238E27FC236}">
                <a16:creationId xmlns:a16="http://schemas.microsoft.com/office/drawing/2014/main" id="{4C1E353A-B740-27DA-3281-5135150DDF77}"/>
              </a:ext>
            </a:extLst>
          </p:cNvPr>
          <p:cNvSpPr/>
          <p:nvPr/>
        </p:nvSpPr>
        <p:spPr>
          <a:xfrm>
            <a:off x="9616658" y="2945366"/>
            <a:ext cx="1576981" cy="1185708"/>
          </a:xfrm>
          <a:prstGeom prst="snip2DiagRect">
            <a:avLst/>
          </a:prstGeom>
          <a:solidFill>
            <a:schemeClr val="bg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9E992D1F-9C32-3324-CBC4-089D77CB209A}"/>
              </a:ext>
            </a:extLst>
          </p:cNvPr>
          <p:cNvSpPr txBox="1"/>
          <p:nvPr/>
        </p:nvSpPr>
        <p:spPr>
          <a:xfrm>
            <a:off x="9854825" y="3280269"/>
            <a:ext cx="1600201" cy="369332"/>
          </a:xfrm>
          <a:prstGeom prst="rect">
            <a:avLst/>
          </a:prstGeom>
          <a:noFill/>
        </p:spPr>
        <p:txBody>
          <a:bodyPr wrap="square" rtlCol="0">
            <a:spAutoFit/>
          </a:bodyPr>
          <a:lstStyle/>
          <a:p>
            <a:r>
              <a:rPr lang="en-US" b="1" dirty="0"/>
              <a:t>Banner</a:t>
            </a:r>
            <a:endParaRPr lang="en-US" dirty="0"/>
          </a:p>
        </p:txBody>
      </p:sp>
      <p:cxnSp>
        <p:nvCxnSpPr>
          <p:cNvPr id="17" name="Straight Arrow Connector 16">
            <a:extLst>
              <a:ext uri="{FF2B5EF4-FFF2-40B4-BE49-F238E27FC236}">
                <a16:creationId xmlns:a16="http://schemas.microsoft.com/office/drawing/2014/main" id="{FCD044CA-EA43-C57D-3E8F-1222A991B803}"/>
              </a:ext>
            </a:extLst>
          </p:cNvPr>
          <p:cNvCxnSpPr>
            <a:cxnSpLocks/>
          </p:cNvCxnSpPr>
          <p:nvPr/>
        </p:nvCxnSpPr>
        <p:spPr>
          <a:xfrm>
            <a:off x="10395082" y="4122835"/>
            <a:ext cx="0" cy="690080"/>
          </a:xfrm>
          <a:prstGeom prst="straightConnector1">
            <a:avLst/>
          </a:prstGeom>
          <a:ln w="57150">
            <a:prstDash val="solid"/>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9E73E38E-90A1-B180-A1A0-6048BB39456B}"/>
              </a:ext>
            </a:extLst>
          </p:cNvPr>
          <p:cNvCxnSpPr>
            <a:cxnSpLocks/>
          </p:cNvCxnSpPr>
          <p:nvPr/>
        </p:nvCxnSpPr>
        <p:spPr>
          <a:xfrm>
            <a:off x="8645907" y="3538220"/>
            <a:ext cx="913601" cy="0"/>
          </a:xfrm>
          <a:prstGeom prst="straightConnector1">
            <a:avLst/>
          </a:prstGeom>
          <a:ln w="57150">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35" name="Rectangle 34">
            <a:extLst>
              <a:ext uri="{FF2B5EF4-FFF2-40B4-BE49-F238E27FC236}">
                <a16:creationId xmlns:a16="http://schemas.microsoft.com/office/drawing/2014/main" id="{9720EB0B-939C-8965-0ED4-AA6982A6AF6C}"/>
              </a:ext>
            </a:extLst>
          </p:cNvPr>
          <p:cNvSpPr/>
          <p:nvPr/>
        </p:nvSpPr>
        <p:spPr>
          <a:xfrm>
            <a:off x="479685" y="839449"/>
            <a:ext cx="3720928" cy="5336499"/>
          </a:xfrm>
          <a:prstGeom prst="rect">
            <a:avLst/>
          </a:prstGeom>
          <a:noFill/>
          <a:ln w="76200">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a:extLst>
              <a:ext uri="{FF2B5EF4-FFF2-40B4-BE49-F238E27FC236}">
                <a16:creationId xmlns:a16="http://schemas.microsoft.com/office/drawing/2014/main" id="{103D08EA-FAC3-235A-0CE2-21E3D8FB07B4}"/>
              </a:ext>
            </a:extLst>
          </p:cNvPr>
          <p:cNvCxnSpPr>
            <a:cxnSpLocks/>
            <a:endCxn id="5" idx="1"/>
          </p:cNvCxnSpPr>
          <p:nvPr/>
        </p:nvCxnSpPr>
        <p:spPr>
          <a:xfrm>
            <a:off x="4200613" y="839449"/>
            <a:ext cx="1200150" cy="2511140"/>
          </a:xfrm>
          <a:prstGeom prst="line">
            <a:avLst/>
          </a:prstGeom>
          <a:ln w="57150">
            <a:prstDash val="dash"/>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BD162EC2-CE7E-90F7-7571-E8BB63284DC6}"/>
              </a:ext>
            </a:extLst>
          </p:cNvPr>
          <p:cNvCxnSpPr>
            <a:cxnSpLocks/>
            <a:endCxn id="5" idx="1"/>
          </p:cNvCxnSpPr>
          <p:nvPr/>
        </p:nvCxnSpPr>
        <p:spPr>
          <a:xfrm flipV="1">
            <a:off x="4227758" y="3350589"/>
            <a:ext cx="1173005" cy="2825359"/>
          </a:xfrm>
          <a:prstGeom prst="line">
            <a:avLst/>
          </a:prstGeom>
          <a:ln w="57150">
            <a:prstDash val="dash"/>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3AEE116E-0282-A98C-69D7-3715852106DD}"/>
              </a:ext>
            </a:extLst>
          </p:cNvPr>
          <p:cNvSpPr txBox="1"/>
          <p:nvPr/>
        </p:nvSpPr>
        <p:spPr>
          <a:xfrm>
            <a:off x="613027" y="971945"/>
            <a:ext cx="3551772" cy="5355312"/>
          </a:xfrm>
          <a:prstGeom prst="rect">
            <a:avLst/>
          </a:prstGeom>
          <a:noFill/>
        </p:spPr>
        <p:txBody>
          <a:bodyPr wrap="square" rtlCol="0">
            <a:spAutoFit/>
          </a:bodyPr>
          <a:lstStyle/>
          <a:p>
            <a:r>
              <a:rPr lang="en-US" dirty="0"/>
              <a:t>Systems 1, 2, &amp; 3 </a:t>
            </a:r>
            <a:r>
              <a:rPr lang="en-US" i="1" dirty="0"/>
              <a:t>may</a:t>
            </a:r>
            <a:r>
              <a:rPr lang="en-US" dirty="0"/>
              <a:t> offer </a:t>
            </a:r>
          </a:p>
          <a:p>
            <a:r>
              <a:rPr lang="en-US" dirty="0"/>
              <a:t>functionality to:</a:t>
            </a:r>
          </a:p>
          <a:p>
            <a:endParaRPr lang="en-US" dirty="0"/>
          </a:p>
          <a:p>
            <a:r>
              <a:rPr lang="en-US" b="1" dirty="0"/>
              <a:t>Review Applications</a:t>
            </a:r>
          </a:p>
          <a:p>
            <a:endParaRPr lang="en-US" b="1" dirty="0"/>
          </a:p>
          <a:p>
            <a:r>
              <a:rPr lang="en-US" b="1" dirty="0"/>
              <a:t>Develop/Send</a:t>
            </a:r>
          </a:p>
          <a:p>
            <a:r>
              <a:rPr lang="en-US" b="1" dirty="0"/>
              <a:t>Recommended Admission/</a:t>
            </a:r>
          </a:p>
          <a:p>
            <a:r>
              <a:rPr lang="en-US" b="1" dirty="0"/>
              <a:t>Funding Letters</a:t>
            </a:r>
          </a:p>
          <a:p>
            <a:endParaRPr lang="en-US" b="1" dirty="0"/>
          </a:p>
          <a:p>
            <a:r>
              <a:rPr lang="en-US" b="1" dirty="0"/>
              <a:t>Manage Pre-Matriculant</a:t>
            </a:r>
          </a:p>
          <a:p>
            <a:r>
              <a:rPr lang="en-US" b="1" dirty="0"/>
              <a:t>Communications</a:t>
            </a:r>
          </a:p>
          <a:p>
            <a:endParaRPr lang="en-US" b="1" dirty="0"/>
          </a:p>
          <a:p>
            <a:r>
              <a:rPr lang="en-US" b="1" dirty="0"/>
              <a:t>Track Enrollment Progression</a:t>
            </a:r>
          </a:p>
          <a:p>
            <a:endParaRPr lang="en-US" b="1" dirty="0"/>
          </a:p>
          <a:p>
            <a:r>
              <a:rPr lang="en-US" i="1" dirty="0"/>
              <a:t>Functionality may otherwise be</a:t>
            </a:r>
          </a:p>
          <a:p>
            <a:r>
              <a:rPr lang="en-US" i="1" dirty="0"/>
              <a:t>provided through a specialized system, or a manual process</a:t>
            </a:r>
          </a:p>
          <a:p>
            <a:endParaRPr lang="en-US" b="1" dirty="0"/>
          </a:p>
          <a:p>
            <a:endParaRPr lang="en-US" b="1" dirty="0"/>
          </a:p>
        </p:txBody>
      </p:sp>
    </p:spTree>
    <p:extLst>
      <p:ext uri="{BB962C8B-B14F-4D97-AF65-F5344CB8AC3E}">
        <p14:creationId xmlns:p14="http://schemas.microsoft.com/office/powerpoint/2010/main" val="5871463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71E0C-1824-19A5-8DA0-0CC6B6B22EFC}"/>
              </a:ext>
            </a:extLst>
          </p:cNvPr>
          <p:cNvSpPr>
            <a:spLocks noGrp="1"/>
          </p:cNvSpPr>
          <p:nvPr>
            <p:ph type="title"/>
          </p:nvPr>
        </p:nvSpPr>
        <p:spPr/>
        <p:txBody>
          <a:bodyPr/>
          <a:lstStyle/>
          <a:p>
            <a:r>
              <a:rPr lang="en-US" dirty="0" err="1"/>
              <a:t>SySTEM</a:t>
            </a:r>
            <a:r>
              <a:rPr lang="en-US" dirty="0"/>
              <a:t> BREAKDOWN</a:t>
            </a:r>
          </a:p>
        </p:txBody>
      </p:sp>
      <p:graphicFrame>
        <p:nvGraphicFramePr>
          <p:cNvPr id="6" name="Diagram 5">
            <a:extLst>
              <a:ext uri="{FF2B5EF4-FFF2-40B4-BE49-F238E27FC236}">
                <a16:creationId xmlns:a16="http://schemas.microsoft.com/office/drawing/2014/main" id="{99FC3D29-BE87-4DE2-5029-6D42FFA0ECF1}"/>
              </a:ext>
            </a:extLst>
          </p:cNvPr>
          <p:cNvGraphicFramePr/>
          <p:nvPr>
            <p:extLst>
              <p:ext uri="{D42A27DB-BD31-4B8C-83A1-F6EECF244321}">
                <p14:modId xmlns:p14="http://schemas.microsoft.com/office/powerpoint/2010/main" val="3160276673"/>
              </p:ext>
            </p:extLst>
          </p:nvPr>
        </p:nvGraphicFramePr>
        <p:xfrm>
          <a:off x="838200" y="1027906"/>
          <a:ext cx="10349752" cy="50760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580907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71E0C-1824-19A5-8DA0-0CC6B6B22EFC}"/>
              </a:ext>
            </a:extLst>
          </p:cNvPr>
          <p:cNvSpPr>
            <a:spLocks noGrp="1"/>
          </p:cNvSpPr>
          <p:nvPr>
            <p:ph type="title"/>
          </p:nvPr>
        </p:nvSpPr>
        <p:spPr/>
        <p:txBody>
          <a:bodyPr/>
          <a:lstStyle/>
          <a:p>
            <a:r>
              <a:rPr lang="en-US" dirty="0"/>
              <a:t>Known Unknowns THUS FAR</a:t>
            </a:r>
          </a:p>
        </p:txBody>
      </p:sp>
      <p:sp>
        <p:nvSpPr>
          <p:cNvPr id="3" name="Content Placeholder 2">
            <a:extLst>
              <a:ext uri="{FF2B5EF4-FFF2-40B4-BE49-F238E27FC236}">
                <a16:creationId xmlns:a16="http://schemas.microsoft.com/office/drawing/2014/main" id="{CBF5C13A-42AB-3600-64D0-BE50179F1824}"/>
              </a:ext>
            </a:extLst>
          </p:cNvPr>
          <p:cNvSpPr>
            <a:spLocks noGrp="1"/>
          </p:cNvSpPr>
          <p:nvPr>
            <p:ph idx="1"/>
          </p:nvPr>
        </p:nvSpPr>
        <p:spPr/>
        <p:txBody>
          <a:bodyPr>
            <a:normAutofit lnSpcReduction="10000"/>
          </a:bodyPr>
          <a:lstStyle/>
          <a:p>
            <a:r>
              <a:rPr lang="en-US" dirty="0"/>
              <a:t>Test Score Import Procedure</a:t>
            </a:r>
          </a:p>
          <a:p>
            <a:r>
              <a:rPr lang="en-US" dirty="0"/>
              <a:t>Graduate Assistantship Application and Selection Process</a:t>
            </a:r>
          </a:p>
          <a:p>
            <a:r>
              <a:rPr lang="en-US" dirty="0"/>
              <a:t>Forms Management</a:t>
            </a:r>
          </a:p>
          <a:p>
            <a:r>
              <a:rPr lang="en-US" dirty="0"/>
              <a:t>Recruit/Applicant/Student Stakeholder Perspective</a:t>
            </a:r>
          </a:p>
          <a:p>
            <a:r>
              <a:rPr lang="en-US" dirty="0"/>
              <a:t>Fellowships and Scholarships Selection and Management</a:t>
            </a:r>
          </a:p>
          <a:p>
            <a:r>
              <a:rPr lang="en-US" dirty="0"/>
              <a:t>Funding and Financial Aid</a:t>
            </a:r>
          </a:p>
          <a:p>
            <a:r>
              <a:rPr lang="en-US" dirty="0"/>
              <a:t>Grants Management</a:t>
            </a:r>
          </a:p>
          <a:p>
            <a:r>
              <a:rPr lang="en-US" dirty="0"/>
              <a:t>Additional systems onboarding in other units</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4925650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71E0C-1824-19A5-8DA0-0CC6B6B22EFC}"/>
              </a:ext>
            </a:extLst>
          </p:cNvPr>
          <p:cNvSpPr>
            <a:spLocks noGrp="1"/>
          </p:cNvSpPr>
          <p:nvPr>
            <p:ph type="title"/>
          </p:nvPr>
        </p:nvSpPr>
        <p:spPr/>
        <p:txBody>
          <a:bodyPr/>
          <a:lstStyle/>
          <a:p>
            <a:r>
              <a:rPr lang="en-US" dirty="0"/>
              <a:t>Definitions</a:t>
            </a:r>
          </a:p>
        </p:txBody>
      </p:sp>
      <p:sp>
        <p:nvSpPr>
          <p:cNvPr id="3" name="Content Placeholder 2">
            <a:extLst>
              <a:ext uri="{FF2B5EF4-FFF2-40B4-BE49-F238E27FC236}">
                <a16:creationId xmlns:a16="http://schemas.microsoft.com/office/drawing/2014/main" id="{CBF5C13A-42AB-3600-64D0-BE50179F1824}"/>
              </a:ext>
            </a:extLst>
          </p:cNvPr>
          <p:cNvSpPr>
            <a:spLocks noGrp="1"/>
          </p:cNvSpPr>
          <p:nvPr>
            <p:ph idx="1"/>
          </p:nvPr>
        </p:nvSpPr>
        <p:spPr/>
        <p:txBody>
          <a:bodyPr>
            <a:normAutofit/>
          </a:bodyPr>
          <a:lstStyle/>
          <a:p>
            <a:pPr marL="0" indent="0">
              <a:buNone/>
            </a:pPr>
            <a:r>
              <a:rPr lang="en-US" b="1" dirty="0"/>
              <a:t>Enrollment Management:</a:t>
            </a:r>
          </a:p>
          <a:p>
            <a:pPr marL="0" indent="0">
              <a:buNone/>
            </a:pPr>
            <a:r>
              <a:rPr lang="en-US" dirty="0"/>
              <a:t>A strategic approach that oversees the entire student lifecycle, from recruitment and admissions to retention and graduation. It focuses on optimizing recruitment efforts, admissions processes, financial aid distribution, student support services, and data analysis to meet institutional goals related to student numbers, diversity, and academic success.</a:t>
            </a:r>
          </a:p>
        </p:txBody>
      </p:sp>
    </p:spTree>
    <p:extLst>
      <p:ext uri="{BB962C8B-B14F-4D97-AF65-F5344CB8AC3E}">
        <p14:creationId xmlns:p14="http://schemas.microsoft.com/office/powerpoint/2010/main" val="2541538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71E0C-1824-19A5-8DA0-0CC6B6B22EFC}"/>
              </a:ext>
            </a:extLst>
          </p:cNvPr>
          <p:cNvSpPr>
            <a:spLocks noGrp="1"/>
          </p:cNvSpPr>
          <p:nvPr>
            <p:ph type="title"/>
          </p:nvPr>
        </p:nvSpPr>
        <p:spPr/>
        <p:txBody>
          <a:bodyPr/>
          <a:lstStyle/>
          <a:p>
            <a:r>
              <a:rPr lang="en-US" dirty="0"/>
              <a:t>Definitions</a:t>
            </a:r>
          </a:p>
        </p:txBody>
      </p:sp>
      <p:sp>
        <p:nvSpPr>
          <p:cNvPr id="3" name="Content Placeholder 2">
            <a:extLst>
              <a:ext uri="{FF2B5EF4-FFF2-40B4-BE49-F238E27FC236}">
                <a16:creationId xmlns:a16="http://schemas.microsoft.com/office/drawing/2014/main" id="{CBF5C13A-42AB-3600-64D0-BE50179F1824}"/>
              </a:ext>
            </a:extLst>
          </p:cNvPr>
          <p:cNvSpPr>
            <a:spLocks noGrp="1"/>
          </p:cNvSpPr>
          <p:nvPr>
            <p:ph idx="1"/>
          </p:nvPr>
        </p:nvSpPr>
        <p:spPr/>
        <p:txBody>
          <a:bodyPr>
            <a:normAutofit fontScale="92500" lnSpcReduction="20000"/>
          </a:bodyPr>
          <a:lstStyle/>
          <a:p>
            <a:pPr marL="0" indent="0">
              <a:buNone/>
            </a:pPr>
            <a:r>
              <a:rPr lang="en-US" b="1" dirty="0"/>
              <a:t>Admissions: </a:t>
            </a:r>
            <a:r>
              <a:rPr lang="en-US" dirty="0"/>
              <a:t>The process of managing and evaluating applications from prospective students, determining their eligibility, and making decisions regarding their acceptance into an institution or program. This includes activities such as reviewing academic qualifications, conducting interviews, and notifying applicants of their admission status.</a:t>
            </a:r>
          </a:p>
          <a:p>
            <a:pPr marL="0" indent="0">
              <a:buNone/>
            </a:pPr>
            <a:endParaRPr lang="en-US" i="1" dirty="0"/>
          </a:p>
          <a:p>
            <a:pPr marL="0" indent="0">
              <a:buNone/>
            </a:pPr>
            <a:r>
              <a:rPr lang="en-US" b="1" dirty="0"/>
              <a:t>Enrollment Progression: </a:t>
            </a:r>
            <a:r>
              <a:rPr lang="en-US" dirty="0"/>
              <a:t>The ongoing process of tracking and supporting students as they advance through their academic program, from initial enrollment to graduation. It involves monitoring key milestones, such as course completion, academic performance, and credit accumulation, while ensuring that students meet the necessary requirements to continue progressing toward their degree. </a:t>
            </a:r>
          </a:p>
        </p:txBody>
      </p:sp>
    </p:spTree>
    <p:extLst>
      <p:ext uri="{BB962C8B-B14F-4D97-AF65-F5344CB8AC3E}">
        <p14:creationId xmlns:p14="http://schemas.microsoft.com/office/powerpoint/2010/main" val="5117016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71E0C-1824-19A5-8DA0-0CC6B6B22EFC}"/>
              </a:ext>
            </a:extLst>
          </p:cNvPr>
          <p:cNvSpPr>
            <a:spLocks noGrp="1"/>
          </p:cNvSpPr>
          <p:nvPr>
            <p:ph type="title"/>
          </p:nvPr>
        </p:nvSpPr>
        <p:spPr/>
        <p:txBody>
          <a:bodyPr/>
          <a:lstStyle/>
          <a:p>
            <a:r>
              <a:rPr lang="en-US" dirty="0" err="1"/>
              <a:t>ExercisE</a:t>
            </a:r>
            <a:r>
              <a:rPr lang="en-US" dirty="0"/>
              <a:t> – Magic Wand</a:t>
            </a:r>
          </a:p>
        </p:txBody>
      </p:sp>
      <p:sp>
        <p:nvSpPr>
          <p:cNvPr id="3" name="Content Placeholder 2">
            <a:extLst>
              <a:ext uri="{FF2B5EF4-FFF2-40B4-BE49-F238E27FC236}">
                <a16:creationId xmlns:a16="http://schemas.microsoft.com/office/drawing/2014/main" id="{CBF5C13A-42AB-3600-64D0-BE50179F1824}"/>
              </a:ext>
            </a:extLst>
          </p:cNvPr>
          <p:cNvSpPr>
            <a:spLocks noGrp="1"/>
          </p:cNvSpPr>
          <p:nvPr>
            <p:ph idx="1"/>
          </p:nvPr>
        </p:nvSpPr>
        <p:spPr>
          <a:xfrm>
            <a:off x="838200" y="1690688"/>
            <a:ext cx="10515600" cy="4535014"/>
          </a:xfrm>
        </p:spPr>
        <p:txBody>
          <a:bodyPr>
            <a:normAutofit lnSpcReduction="10000"/>
          </a:bodyPr>
          <a:lstStyle/>
          <a:p>
            <a:pPr marL="0" indent="0">
              <a:buNone/>
            </a:pPr>
            <a:r>
              <a:rPr lang="en-US" b="1" dirty="0"/>
              <a:t>Imagine you have a magic wand and can design the perfect enrollment management system. Each individual should consider the following:</a:t>
            </a:r>
            <a:endParaRPr lang="en-US" dirty="0"/>
          </a:p>
          <a:p>
            <a:pPr>
              <a:buFont typeface="Arial" panose="020B0604020202020204" pitchFamily="34" charset="0"/>
              <a:buChar char="•"/>
            </a:pPr>
            <a:r>
              <a:rPr lang="en-US" dirty="0"/>
              <a:t>What key features would your ideal system include?</a:t>
            </a:r>
          </a:p>
          <a:p>
            <a:pPr>
              <a:buFont typeface="Arial" panose="020B0604020202020204" pitchFamily="34" charset="0"/>
              <a:buChar char="•"/>
            </a:pPr>
            <a:r>
              <a:rPr lang="en-US" dirty="0"/>
              <a:t>How would it handle the applicant/student experience from start to finish?</a:t>
            </a:r>
          </a:p>
          <a:p>
            <a:pPr>
              <a:buFont typeface="Arial" panose="020B0604020202020204" pitchFamily="34" charset="0"/>
              <a:buChar char="•"/>
            </a:pPr>
            <a:r>
              <a:rPr lang="en-US" dirty="0"/>
              <a:t>What tools or processes would make the biggest difference in admissions and student progression?</a:t>
            </a:r>
          </a:p>
          <a:p>
            <a:pPr>
              <a:buFont typeface="Arial" panose="020B0604020202020204" pitchFamily="34" charset="0"/>
              <a:buChar char="•"/>
            </a:pPr>
            <a:endParaRPr lang="en-US" dirty="0"/>
          </a:p>
          <a:p>
            <a:pPr marL="0" indent="0">
              <a:buNone/>
            </a:pPr>
            <a:r>
              <a:rPr lang="en-US" b="1" dirty="0"/>
              <a:t>Write down your scenario on a piece of paper and turn it over when complete.</a:t>
            </a:r>
          </a:p>
        </p:txBody>
      </p:sp>
    </p:spTree>
    <p:extLst>
      <p:ext uri="{BB962C8B-B14F-4D97-AF65-F5344CB8AC3E}">
        <p14:creationId xmlns:p14="http://schemas.microsoft.com/office/powerpoint/2010/main" val="1011451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3FBAD-F450-1448-A36A-72F6AB77EEC3}"/>
              </a:ext>
            </a:extLst>
          </p:cNvPr>
          <p:cNvSpPr>
            <a:spLocks noGrp="1"/>
          </p:cNvSpPr>
          <p:nvPr>
            <p:ph type="title"/>
          </p:nvPr>
        </p:nvSpPr>
        <p:spPr/>
        <p:txBody>
          <a:bodyPr>
            <a:normAutofit/>
          </a:bodyPr>
          <a:lstStyle/>
          <a:p>
            <a:r>
              <a:rPr lang="en-US" sz="4800" cap="none" spc="100" dirty="0"/>
              <a:t>Agenda</a:t>
            </a:r>
            <a:endParaRPr lang="en-US" sz="4800" dirty="0"/>
          </a:p>
        </p:txBody>
      </p:sp>
      <p:sp>
        <p:nvSpPr>
          <p:cNvPr id="3" name="Content Placeholder 2">
            <a:extLst>
              <a:ext uri="{FF2B5EF4-FFF2-40B4-BE49-F238E27FC236}">
                <a16:creationId xmlns:a16="http://schemas.microsoft.com/office/drawing/2014/main" id="{A3FC7E89-62C2-B143-BEBA-CA6D34981BFF}"/>
              </a:ext>
            </a:extLst>
          </p:cNvPr>
          <p:cNvSpPr>
            <a:spLocks noGrp="1"/>
          </p:cNvSpPr>
          <p:nvPr>
            <p:ph idx="1"/>
          </p:nvPr>
        </p:nvSpPr>
        <p:spPr>
          <a:xfrm>
            <a:off x="838200" y="1698625"/>
            <a:ext cx="11034486" cy="3992079"/>
          </a:xfrm>
        </p:spPr>
        <p:txBody>
          <a:bodyPr>
            <a:normAutofit/>
          </a:bodyPr>
          <a:lstStyle/>
          <a:p>
            <a:pPr>
              <a:lnSpc>
                <a:spcPct val="100000"/>
              </a:lnSpc>
              <a:spcBef>
                <a:spcPts val="2000"/>
              </a:spcBef>
            </a:pPr>
            <a:r>
              <a:rPr lang="en-US" sz="2400" b="1" dirty="0"/>
              <a:t>Overview of Task Force charge and status</a:t>
            </a:r>
          </a:p>
          <a:p>
            <a:pPr>
              <a:lnSpc>
                <a:spcPct val="100000"/>
              </a:lnSpc>
              <a:spcBef>
                <a:spcPts val="2000"/>
              </a:spcBef>
            </a:pPr>
            <a:r>
              <a:rPr lang="en-US" sz="2400" b="1" dirty="0"/>
              <a:t>Systems review and status</a:t>
            </a:r>
            <a:endParaRPr lang="en-US" sz="2400" dirty="0"/>
          </a:p>
          <a:p>
            <a:pPr>
              <a:lnSpc>
                <a:spcPct val="100000"/>
              </a:lnSpc>
              <a:spcBef>
                <a:spcPts val="2000"/>
              </a:spcBef>
            </a:pPr>
            <a:r>
              <a:rPr lang="en-US" sz="2400" b="1" dirty="0"/>
              <a:t>Stakeholder engagement thus far</a:t>
            </a:r>
          </a:p>
          <a:p>
            <a:pPr>
              <a:lnSpc>
                <a:spcPct val="100000"/>
              </a:lnSpc>
              <a:spcBef>
                <a:spcPts val="2000"/>
              </a:spcBef>
            </a:pPr>
            <a:r>
              <a:rPr lang="en-US" sz="2400" b="1" dirty="0"/>
              <a:t>Demo targets</a:t>
            </a:r>
          </a:p>
          <a:p>
            <a:pPr>
              <a:lnSpc>
                <a:spcPct val="100000"/>
              </a:lnSpc>
              <a:spcBef>
                <a:spcPts val="2000"/>
              </a:spcBef>
            </a:pPr>
            <a:r>
              <a:rPr lang="en-US" sz="2400" b="1" dirty="0"/>
              <a:t>Initial system map</a:t>
            </a:r>
          </a:p>
          <a:p>
            <a:pPr>
              <a:lnSpc>
                <a:spcPct val="100000"/>
              </a:lnSpc>
              <a:spcBef>
                <a:spcPts val="2000"/>
              </a:spcBef>
            </a:pPr>
            <a:r>
              <a:rPr lang="en-US" sz="2400" b="1" dirty="0"/>
              <a:t>Pivotal pain points and key functions exercise</a:t>
            </a:r>
          </a:p>
          <a:p>
            <a:pPr>
              <a:lnSpc>
                <a:spcPct val="100000"/>
              </a:lnSpc>
              <a:spcBef>
                <a:spcPts val="2200"/>
              </a:spcBef>
            </a:pPr>
            <a:endParaRPr lang="en-US" sz="2400" dirty="0"/>
          </a:p>
        </p:txBody>
      </p:sp>
    </p:spTree>
    <p:extLst>
      <p:ext uri="{BB962C8B-B14F-4D97-AF65-F5344CB8AC3E}">
        <p14:creationId xmlns:p14="http://schemas.microsoft.com/office/powerpoint/2010/main" val="37787280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71E0C-1824-19A5-8DA0-0CC6B6B22EFC}"/>
              </a:ext>
            </a:extLst>
          </p:cNvPr>
          <p:cNvSpPr>
            <a:spLocks noGrp="1"/>
          </p:cNvSpPr>
          <p:nvPr>
            <p:ph type="title"/>
          </p:nvPr>
        </p:nvSpPr>
        <p:spPr/>
        <p:txBody>
          <a:bodyPr/>
          <a:lstStyle/>
          <a:p>
            <a:r>
              <a:rPr lang="en-US" dirty="0" err="1"/>
              <a:t>ExercisE</a:t>
            </a:r>
            <a:r>
              <a:rPr lang="en-US" dirty="0"/>
              <a:t> - Admissions</a:t>
            </a:r>
          </a:p>
        </p:txBody>
      </p:sp>
      <p:sp>
        <p:nvSpPr>
          <p:cNvPr id="3" name="Content Placeholder 2">
            <a:extLst>
              <a:ext uri="{FF2B5EF4-FFF2-40B4-BE49-F238E27FC236}">
                <a16:creationId xmlns:a16="http://schemas.microsoft.com/office/drawing/2014/main" id="{CBF5C13A-42AB-3600-64D0-BE50179F1824}"/>
              </a:ext>
            </a:extLst>
          </p:cNvPr>
          <p:cNvSpPr>
            <a:spLocks noGrp="1"/>
          </p:cNvSpPr>
          <p:nvPr>
            <p:ph idx="1"/>
          </p:nvPr>
        </p:nvSpPr>
        <p:spPr/>
        <p:txBody>
          <a:bodyPr/>
          <a:lstStyle/>
          <a:p>
            <a:pPr marL="0" indent="0">
              <a:buNone/>
            </a:pPr>
            <a:r>
              <a:rPr lang="en-US" dirty="0"/>
              <a:t>Think about how your college processes applications and makes applicant decisions. What </a:t>
            </a:r>
            <a:r>
              <a:rPr lang="en-US" b="1" dirty="0"/>
              <a:t>specific steps are the most time-consuming or error-prone</a:t>
            </a:r>
            <a:r>
              <a:rPr lang="en-US" dirty="0"/>
              <a:t>? Where are the bottlenecks?</a:t>
            </a:r>
          </a:p>
          <a:p>
            <a:pPr marL="0" indent="0">
              <a:buNone/>
            </a:pPr>
            <a:endParaRPr lang="en-US" i="1" dirty="0"/>
          </a:p>
          <a:p>
            <a:pPr marL="0" indent="0">
              <a:buNone/>
            </a:pPr>
            <a:r>
              <a:rPr lang="en-US" i="1" dirty="0"/>
              <a:t>Write down each challenge on a different sticky note</a:t>
            </a:r>
          </a:p>
          <a:p>
            <a:pPr marL="0" indent="0">
              <a:buNone/>
            </a:pPr>
            <a:endParaRPr lang="en-US" i="1" dirty="0"/>
          </a:p>
          <a:p>
            <a:pPr marL="0" indent="0">
              <a:buNone/>
            </a:pPr>
            <a:r>
              <a:rPr lang="en-US" i="1" dirty="0"/>
              <a:t>Craft your observations individually, then we will come together to discuss as a group</a:t>
            </a:r>
          </a:p>
        </p:txBody>
      </p:sp>
    </p:spTree>
    <p:extLst>
      <p:ext uri="{BB962C8B-B14F-4D97-AF65-F5344CB8AC3E}">
        <p14:creationId xmlns:p14="http://schemas.microsoft.com/office/powerpoint/2010/main" val="19006569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71E0C-1824-19A5-8DA0-0CC6B6B22EFC}"/>
              </a:ext>
            </a:extLst>
          </p:cNvPr>
          <p:cNvSpPr>
            <a:spLocks noGrp="1"/>
          </p:cNvSpPr>
          <p:nvPr>
            <p:ph type="title"/>
          </p:nvPr>
        </p:nvSpPr>
        <p:spPr>
          <a:xfrm>
            <a:off x="838199" y="365125"/>
            <a:ext cx="10914089" cy="1325563"/>
          </a:xfrm>
        </p:spPr>
        <p:txBody>
          <a:bodyPr>
            <a:normAutofit/>
          </a:bodyPr>
          <a:lstStyle/>
          <a:p>
            <a:r>
              <a:rPr lang="en-US" dirty="0" err="1"/>
              <a:t>ExercisE</a:t>
            </a:r>
            <a:r>
              <a:rPr lang="en-US" dirty="0"/>
              <a:t> – Enrollment Progression</a:t>
            </a:r>
          </a:p>
        </p:txBody>
      </p:sp>
      <p:sp>
        <p:nvSpPr>
          <p:cNvPr id="3" name="Content Placeholder 2">
            <a:extLst>
              <a:ext uri="{FF2B5EF4-FFF2-40B4-BE49-F238E27FC236}">
                <a16:creationId xmlns:a16="http://schemas.microsoft.com/office/drawing/2014/main" id="{CBF5C13A-42AB-3600-64D0-BE50179F1824}"/>
              </a:ext>
            </a:extLst>
          </p:cNvPr>
          <p:cNvSpPr>
            <a:spLocks noGrp="1"/>
          </p:cNvSpPr>
          <p:nvPr>
            <p:ph idx="1"/>
          </p:nvPr>
        </p:nvSpPr>
        <p:spPr/>
        <p:txBody>
          <a:bodyPr/>
          <a:lstStyle/>
          <a:p>
            <a:pPr marL="0" indent="0">
              <a:buNone/>
            </a:pPr>
            <a:r>
              <a:rPr lang="en-US" dirty="0"/>
              <a:t>Now, consider how you track student progression. What </a:t>
            </a:r>
            <a:r>
              <a:rPr lang="en-US" b="1" dirty="0"/>
              <a:t>tools or processes are critical for success, and where are the gaps</a:t>
            </a:r>
            <a:r>
              <a:rPr lang="en-US" dirty="0"/>
              <a:t>?</a:t>
            </a:r>
          </a:p>
          <a:p>
            <a:pPr marL="0" indent="0">
              <a:buNone/>
            </a:pPr>
            <a:endParaRPr lang="en-US" dirty="0"/>
          </a:p>
          <a:p>
            <a:pPr marL="0" indent="0">
              <a:buNone/>
            </a:pPr>
            <a:r>
              <a:rPr lang="en-US" dirty="0"/>
              <a:t>Those meeting virtually should work collectively as one discussion group</a:t>
            </a:r>
          </a:p>
          <a:p>
            <a:pPr marL="0" indent="0">
              <a:buNone/>
            </a:pPr>
            <a:endParaRPr lang="en-US" dirty="0"/>
          </a:p>
          <a:p>
            <a:pPr marL="0" indent="0">
              <a:buNone/>
            </a:pPr>
            <a:r>
              <a:rPr lang="en-US" dirty="0"/>
              <a:t>Those meeting in person should break out into groups of 3-5</a:t>
            </a:r>
          </a:p>
          <a:p>
            <a:pPr marL="0" indent="0">
              <a:buNone/>
            </a:pPr>
            <a:endParaRPr lang="en-US" i="1" dirty="0"/>
          </a:p>
          <a:p>
            <a:pPr marL="0" indent="0">
              <a:buNone/>
            </a:pPr>
            <a:endParaRPr lang="en-US" i="1" dirty="0"/>
          </a:p>
        </p:txBody>
      </p:sp>
    </p:spTree>
    <p:extLst>
      <p:ext uri="{BB962C8B-B14F-4D97-AF65-F5344CB8AC3E}">
        <p14:creationId xmlns:p14="http://schemas.microsoft.com/office/powerpoint/2010/main" val="23613634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D5B5E6-9EF3-90FA-09B0-059D31D806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5E2BC0-02B0-9520-1816-F221E4F24C06}"/>
              </a:ext>
            </a:extLst>
          </p:cNvPr>
          <p:cNvSpPr>
            <a:spLocks noGrp="1"/>
          </p:cNvSpPr>
          <p:nvPr>
            <p:ph type="title"/>
          </p:nvPr>
        </p:nvSpPr>
        <p:spPr/>
        <p:txBody>
          <a:bodyPr/>
          <a:lstStyle/>
          <a:p>
            <a:r>
              <a:rPr lang="en-US" dirty="0" err="1"/>
              <a:t>ExercisE</a:t>
            </a:r>
            <a:r>
              <a:rPr lang="en-US" dirty="0"/>
              <a:t> – Magic Wand </a:t>
            </a:r>
          </a:p>
        </p:txBody>
      </p:sp>
      <p:sp>
        <p:nvSpPr>
          <p:cNvPr id="3" name="Content Placeholder 2">
            <a:extLst>
              <a:ext uri="{FF2B5EF4-FFF2-40B4-BE49-F238E27FC236}">
                <a16:creationId xmlns:a16="http://schemas.microsoft.com/office/drawing/2014/main" id="{CAE30CBD-7892-6E5A-72DE-8556BBEBAEE9}"/>
              </a:ext>
            </a:extLst>
          </p:cNvPr>
          <p:cNvSpPr>
            <a:spLocks noGrp="1"/>
          </p:cNvSpPr>
          <p:nvPr>
            <p:ph idx="1"/>
          </p:nvPr>
        </p:nvSpPr>
        <p:spPr>
          <a:xfrm>
            <a:off x="838200" y="1690688"/>
            <a:ext cx="10515600" cy="3992079"/>
          </a:xfrm>
        </p:spPr>
        <p:txBody>
          <a:bodyPr>
            <a:normAutofit/>
          </a:bodyPr>
          <a:lstStyle/>
          <a:p>
            <a:pPr marL="0" indent="0">
              <a:buNone/>
            </a:pPr>
            <a:r>
              <a:rPr lang="en-US" b="1" dirty="0"/>
              <a:t>Orient back to your magic wand scenario. With your group, combine your magic wand scenarios to your group’s proposed ideal scenario. Discuss:</a:t>
            </a:r>
          </a:p>
          <a:p>
            <a:pPr marL="0" indent="0">
              <a:buNone/>
            </a:pPr>
            <a:endParaRPr lang="en-US" dirty="0"/>
          </a:p>
          <a:p>
            <a:pPr>
              <a:buFont typeface="Arial" panose="020B0604020202020204" pitchFamily="34" charset="0"/>
              <a:buChar char="•"/>
            </a:pPr>
            <a:r>
              <a:rPr lang="en-US" dirty="0"/>
              <a:t>How would your scenario address current pain points and improve efficiency?</a:t>
            </a:r>
          </a:p>
          <a:p>
            <a:pPr>
              <a:buFont typeface="Arial" panose="020B0604020202020204" pitchFamily="34" charset="0"/>
              <a:buChar char="•"/>
            </a:pPr>
            <a:endParaRPr lang="en-US" dirty="0"/>
          </a:p>
          <a:p>
            <a:pPr>
              <a:buFont typeface="Arial" panose="020B0604020202020204" pitchFamily="34" charset="0"/>
              <a:buChar char="•"/>
            </a:pPr>
            <a:endParaRPr lang="en-US" dirty="0"/>
          </a:p>
        </p:txBody>
      </p:sp>
    </p:spTree>
    <p:extLst>
      <p:ext uri="{BB962C8B-B14F-4D97-AF65-F5344CB8AC3E}">
        <p14:creationId xmlns:p14="http://schemas.microsoft.com/office/powerpoint/2010/main" val="9390613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71E0C-1824-19A5-8DA0-0CC6B6B22EFC}"/>
              </a:ext>
            </a:extLst>
          </p:cNvPr>
          <p:cNvSpPr>
            <a:spLocks noGrp="1"/>
          </p:cNvSpPr>
          <p:nvPr>
            <p:ph type="title"/>
          </p:nvPr>
        </p:nvSpPr>
        <p:spPr/>
        <p:txBody>
          <a:bodyPr/>
          <a:lstStyle/>
          <a:p>
            <a:r>
              <a:rPr lang="en-US" dirty="0"/>
              <a:t>Notable Pain Points/Pivotal Functions</a:t>
            </a:r>
          </a:p>
        </p:txBody>
      </p:sp>
      <p:sp>
        <p:nvSpPr>
          <p:cNvPr id="3" name="Content Placeholder 2">
            <a:extLst>
              <a:ext uri="{FF2B5EF4-FFF2-40B4-BE49-F238E27FC236}">
                <a16:creationId xmlns:a16="http://schemas.microsoft.com/office/drawing/2014/main" id="{CBF5C13A-42AB-3600-64D0-BE50179F1824}"/>
              </a:ext>
            </a:extLst>
          </p:cNvPr>
          <p:cNvSpPr>
            <a:spLocks noGrp="1"/>
          </p:cNvSpPr>
          <p:nvPr>
            <p:ph idx="1"/>
          </p:nvPr>
        </p:nvSpPr>
        <p:spPr>
          <a:xfrm>
            <a:off x="838200" y="1825625"/>
            <a:ext cx="10515600" cy="4104528"/>
          </a:xfrm>
        </p:spPr>
        <p:txBody>
          <a:bodyPr>
            <a:normAutofit fontScale="92500" lnSpcReduction="20000"/>
          </a:bodyPr>
          <a:lstStyle/>
          <a:p>
            <a:r>
              <a:rPr lang="en-US" dirty="0"/>
              <a:t>Manual transfer of data and documents between systems</a:t>
            </a:r>
          </a:p>
          <a:p>
            <a:r>
              <a:rPr lang="en-US" dirty="0"/>
              <a:t>Flexibility, customizability, and autonomy </a:t>
            </a:r>
            <a:r>
              <a:rPr lang="en-US" i="1" dirty="0"/>
              <a:t>in real time</a:t>
            </a:r>
            <a:endParaRPr lang="en-US" dirty="0"/>
          </a:p>
          <a:p>
            <a:pPr lvl="1"/>
            <a:r>
              <a:rPr lang="en-US" dirty="0"/>
              <a:t>Application</a:t>
            </a:r>
          </a:p>
          <a:p>
            <a:pPr lvl="1"/>
            <a:r>
              <a:rPr lang="en-US" dirty="0"/>
              <a:t>Data capture</a:t>
            </a:r>
          </a:p>
          <a:p>
            <a:pPr lvl="1"/>
            <a:r>
              <a:rPr lang="en-US" dirty="0"/>
              <a:t>User Dashboard/Pool Status Awareness</a:t>
            </a:r>
          </a:p>
          <a:p>
            <a:r>
              <a:rPr lang="en-US" dirty="0"/>
              <a:t>Communication gaps</a:t>
            </a:r>
          </a:p>
          <a:p>
            <a:pPr lvl="1"/>
            <a:r>
              <a:rPr lang="en-US" dirty="0"/>
              <a:t>Notifications/alerts to users and applicants</a:t>
            </a:r>
          </a:p>
          <a:p>
            <a:pPr lvl="1"/>
            <a:r>
              <a:rPr lang="en-US" dirty="0"/>
              <a:t>Awareness of communications across student life cycle</a:t>
            </a:r>
          </a:p>
          <a:p>
            <a:pPr lvl="1"/>
            <a:r>
              <a:rPr lang="en-US" dirty="0"/>
              <a:t>Ease of campaign development</a:t>
            </a:r>
          </a:p>
          <a:p>
            <a:r>
              <a:rPr lang="en-US" dirty="0"/>
              <a:t>Timeline misalignment</a:t>
            </a:r>
          </a:p>
          <a:p>
            <a:pPr lvl="1"/>
            <a:r>
              <a:rPr lang="en-US" dirty="0"/>
              <a:t>Program admissions/review cycle not aligned with general university timelines</a:t>
            </a:r>
          </a:p>
          <a:p>
            <a:pPr lvl="1"/>
            <a:r>
              <a:rPr lang="en-US" dirty="0"/>
              <a:t>Creates communication &amp; processing challenges</a:t>
            </a:r>
          </a:p>
        </p:txBody>
      </p:sp>
    </p:spTree>
    <p:extLst>
      <p:ext uri="{BB962C8B-B14F-4D97-AF65-F5344CB8AC3E}">
        <p14:creationId xmlns:p14="http://schemas.microsoft.com/office/powerpoint/2010/main" val="6008134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A2B08-E523-D21E-ECA3-F93512D02F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086C42-3ABE-FEA3-BA81-B4B26BF23F7C}"/>
              </a:ext>
            </a:extLst>
          </p:cNvPr>
          <p:cNvSpPr>
            <a:spLocks noGrp="1"/>
          </p:cNvSpPr>
          <p:nvPr>
            <p:ph type="title"/>
          </p:nvPr>
        </p:nvSpPr>
        <p:spPr>
          <a:xfrm>
            <a:off x="838199" y="365125"/>
            <a:ext cx="10991127" cy="1325563"/>
          </a:xfrm>
        </p:spPr>
        <p:txBody>
          <a:bodyPr>
            <a:normAutofit/>
          </a:bodyPr>
          <a:lstStyle/>
          <a:p>
            <a:r>
              <a:rPr lang="en-US" sz="4800" cap="none" spc="100" dirty="0"/>
              <a:t>Systems Optimization Task Force</a:t>
            </a:r>
            <a:endParaRPr lang="en-US" sz="4800" dirty="0"/>
          </a:p>
        </p:txBody>
      </p:sp>
      <p:sp>
        <p:nvSpPr>
          <p:cNvPr id="3" name="Content Placeholder 2">
            <a:extLst>
              <a:ext uri="{FF2B5EF4-FFF2-40B4-BE49-F238E27FC236}">
                <a16:creationId xmlns:a16="http://schemas.microsoft.com/office/drawing/2014/main" id="{CD9B9503-2FB8-6EFA-5E65-5B337E7FD41F}"/>
              </a:ext>
            </a:extLst>
          </p:cNvPr>
          <p:cNvSpPr>
            <a:spLocks noGrp="1"/>
          </p:cNvSpPr>
          <p:nvPr>
            <p:ph idx="1"/>
          </p:nvPr>
        </p:nvSpPr>
        <p:spPr>
          <a:xfrm>
            <a:off x="838200" y="1698625"/>
            <a:ext cx="10515600" cy="4333465"/>
          </a:xfrm>
        </p:spPr>
        <p:txBody>
          <a:bodyPr>
            <a:normAutofit/>
          </a:bodyPr>
          <a:lstStyle/>
          <a:p>
            <a:pPr marL="0" indent="0">
              <a:buNone/>
            </a:pPr>
            <a:r>
              <a:rPr lang="en-US" sz="2200" b="1" dirty="0"/>
              <a:t>Graduate Admissions Systems Optimization Task Force Charge:</a:t>
            </a:r>
            <a:endParaRPr lang="en-US" sz="1800" dirty="0"/>
          </a:p>
          <a:p>
            <a:pPr>
              <a:buFont typeface="+mj-lt"/>
              <a:buAutoNum type="arabicPeriod"/>
            </a:pPr>
            <a:r>
              <a:rPr lang="en-US" sz="2000" b="1" dirty="0"/>
              <a:t>Assessing Current Systems</a:t>
            </a:r>
            <a:r>
              <a:rPr lang="en-US" sz="2000" dirty="0"/>
              <a:t>: Review the current admissions system’s capabilities, strengths, and inefficiencies, with a particular focus on the international application review process, application update process, and overall enrollment management.</a:t>
            </a:r>
          </a:p>
          <a:p>
            <a:pPr>
              <a:buFont typeface="+mj-lt"/>
              <a:buAutoNum type="arabicPeriod"/>
            </a:pPr>
            <a:endParaRPr lang="en-US" sz="2000" dirty="0"/>
          </a:p>
          <a:p>
            <a:pPr>
              <a:buFont typeface="+mj-lt"/>
              <a:buAutoNum type="arabicPeriod"/>
            </a:pPr>
            <a:r>
              <a:rPr lang="en-US" sz="2000" b="1" dirty="0"/>
              <a:t>Exploring New Solutions</a:t>
            </a:r>
            <a:r>
              <a:rPr lang="en-US" sz="2000" dirty="0"/>
              <a:t>: Research potential new systems and system support to improve functionality.</a:t>
            </a:r>
          </a:p>
          <a:p>
            <a:pPr>
              <a:buFont typeface="+mj-lt"/>
              <a:buAutoNum type="arabicPeriod"/>
            </a:pPr>
            <a:endParaRPr lang="en-US" sz="2000" dirty="0"/>
          </a:p>
          <a:p>
            <a:pPr>
              <a:buFont typeface="+mj-lt"/>
              <a:buAutoNum type="arabicPeriod"/>
            </a:pPr>
            <a:r>
              <a:rPr lang="en-US" sz="2000" b="1" dirty="0"/>
              <a:t>Providing Recommendations</a:t>
            </a:r>
            <a:r>
              <a:rPr lang="en-US" sz="2000" dirty="0"/>
              <a:t>: Develop recommendations for potential system upgrades, changes, or migrations, with an emphasis on optimizing workflows, improving user experience, and ensuring scalability.</a:t>
            </a:r>
          </a:p>
        </p:txBody>
      </p:sp>
    </p:spTree>
    <p:extLst>
      <p:ext uri="{BB962C8B-B14F-4D97-AF65-F5344CB8AC3E}">
        <p14:creationId xmlns:p14="http://schemas.microsoft.com/office/powerpoint/2010/main" val="1705134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3FBAD-F450-1448-A36A-72F6AB77EEC3}"/>
              </a:ext>
            </a:extLst>
          </p:cNvPr>
          <p:cNvSpPr>
            <a:spLocks noGrp="1"/>
          </p:cNvSpPr>
          <p:nvPr>
            <p:ph type="title"/>
          </p:nvPr>
        </p:nvSpPr>
        <p:spPr>
          <a:xfrm>
            <a:off x="838199" y="365125"/>
            <a:ext cx="10991127" cy="1325563"/>
          </a:xfrm>
        </p:spPr>
        <p:txBody>
          <a:bodyPr>
            <a:normAutofit/>
          </a:bodyPr>
          <a:lstStyle/>
          <a:p>
            <a:r>
              <a:rPr lang="en-US" sz="4800" cap="none" spc="100" dirty="0"/>
              <a:t>Systems Optimization – Roadmap</a:t>
            </a:r>
            <a:endParaRPr lang="en-US" sz="4800" dirty="0"/>
          </a:p>
        </p:txBody>
      </p:sp>
      <p:graphicFrame>
        <p:nvGraphicFramePr>
          <p:cNvPr id="6" name="Diagram 5">
            <a:extLst>
              <a:ext uri="{FF2B5EF4-FFF2-40B4-BE49-F238E27FC236}">
                <a16:creationId xmlns:a16="http://schemas.microsoft.com/office/drawing/2014/main" id="{A53B1800-6341-CC22-CA72-34306B653FC8}"/>
              </a:ext>
            </a:extLst>
          </p:cNvPr>
          <p:cNvGraphicFramePr/>
          <p:nvPr>
            <p:extLst>
              <p:ext uri="{D42A27DB-BD31-4B8C-83A1-F6EECF244321}">
                <p14:modId xmlns:p14="http://schemas.microsoft.com/office/powerpoint/2010/main" val="4010658426"/>
              </p:ext>
            </p:extLst>
          </p:nvPr>
        </p:nvGraphicFramePr>
        <p:xfrm>
          <a:off x="745602" y="1803636"/>
          <a:ext cx="9860281" cy="41037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1256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23AE7-88AF-DEB9-9091-DFA193E7A5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6368D0-CFF1-00E0-690C-0D3804DFD636}"/>
              </a:ext>
            </a:extLst>
          </p:cNvPr>
          <p:cNvSpPr>
            <a:spLocks noGrp="1"/>
          </p:cNvSpPr>
          <p:nvPr>
            <p:ph type="title"/>
          </p:nvPr>
        </p:nvSpPr>
        <p:spPr>
          <a:xfrm>
            <a:off x="838199" y="365125"/>
            <a:ext cx="10991127" cy="1325563"/>
          </a:xfrm>
        </p:spPr>
        <p:txBody>
          <a:bodyPr>
            <a:normAutofit/>
          </a:bodyPr>
          <a:lstStyle/>
          <a:p>
            <a:r>
              <a:rPr lang="en-US" sz="4800" cap="none" spc="100" dirty="0"/>
              <a:t>Systems Optimization Task Force</a:t>
            </a:r>
            <a:endParaRPr lang="en-US" sz="4800" dirty="0"/>
          </a:p>
        </p:txBody>
      </p:sp>
      <p:sp>
        <p:nvSpPr>
          <p:cNvPr id="3" name="Content Placeholder 2">
            <a:extLst>
              <a:ext uri="{FF2B5EF4-FFF2-40B4-BE49-F238E27FC236}">
                <a16:creationId xmlns:a16="http://schemas.microsoft.com/office/drawing/2014/main" id="{C7378568-91A8-2ED6-23FD-589A839BF701}"/>
              </a:ext>
            </a:extLst>
          </p:cNvPr>
          <p:cNvSpPr>
            <a:spLocks noGrp="1"/>
          </p:cNvSpPr>
          <p:nvPr>
            <p:ph idx="1"/>
          </p:nvPr>
        </p:nvSpPr>
        <p:spPr>
          <a:xfrm>
            <a:off x="838200" y="1698625"/>
            <a:ext cx="10515600" cy="3992079"/>
          </a:xfrm>
        </p:spPr>
        <p:txBody>
          <a:bodyPr>
            <a:normAutofit/>
          </a:bodyPr>
          <a:lstStyle/>
          <a:p>
            <a:pPr>
              <a:lnSpc>
                <a:spcPct val="100000"/>
              </a:lnSpc>
              <a:spcBef>
                <a:spcPts val="2200"/>
              </a:spcBef>
            </a:pPr>
            <a:r>
              <a:rPr lang="en-US" sz="2400" b="1" dirty="0"/>
              <a:t>Questions to Answer</a:t>
            </a:r>
          </a:p>
          <a:p>
            <a:pPr lvl="1">
              <a:lnSpc>
                <a:spcPct val="100000"/>
              </a:lnSpc>
              <a:spcBef>
                <a:spcPts val="1000"/>
              </a:spcBef>
            </a:pPr>
            <a:r>
              <a:rPr lang="en-US" sz="2000" b="1" dirty="0"/>
              <a:t>What application systems are available and appropriate for USC consideration?</a:t>
            </a:r>
          </a:p>
          <a:p>
            <a:pPr lvl="1">
              <a:lnSpc>
                <a:spcPct val="100000"/>
              </a:lnSpc>
              <a:spcBef>
                <a:spcPts val="600"/>
              </a:spcBef>
            </a:pPr>
            <a:r>
              <a:rPr lang="en-US" sz="2000" dirty="0"/>
              <a:t>What criteria should be used to evaluate these application systems?</a:t>
            </a:r>
          </a:p>
          <a:p>
            <a:pPr lvl="1">
              <a:lnSpc>
                <a:spcPct val="100000"/>
              </a:lnSpc>
              <a:spcBef>
                <a:spcPts val="600"/>
              </a:spcBef>
            </a:pPr>
            <a:r>
              <a:rPr lang="en-US" sz="2000" dirty="0"/>
              <a:t>What system is recommended and why?</a:t>
            </a:r>
          </a:p>
          <a:p>
            <a:pPr lvl="1">
              <a:lnSpc>
                <a:spcPct val="100000"/>
              </a:lnSpc>
              <a:spcBef>
                <a:spcPts val="600"/>
              </a:spcBef>
            </a:pPr>
            <a:r>
              <a:rPr lang="en-US" sz="2000" dirty="0"/>
              <a:t>What are the technology and software implications of recommendation? </a:t>
            </a:r>
          </a:p>
        </p:txBody>
      </p:sp>
    </p:spTree>
    <p:extLst>
      <p:ext uri="{BB962C8B-B14F-4D97-AF65-F5344CB8AC3E}">
        <p14:creationId xmlns:p14="http://schemas.microsoft.com/office/powerpoint/2010/main" val="1265805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914CA-3683-2F17-D7D3-F3C725278881}"/>
              </a:ext>
            </a:extLst>
          </p:cNvPr>
          <p:cNvSpPr>
            <a:spLocks noGrp="1"/>
          </p:cNvSpPr>
          <p:nvPr>
            <p:ph type="title"/>
          </p:nvPr>
        </p:nvSpPr>
        <p:spPr/>
        <p:txBody>
          <a:bodyPr/>
          <a:lstStyle/>
          <a:p>
            <a:r>
              <a:rPr lang="en-US" dirty="0"/>
              <a:t>Stakeholder Engagement THUS FAR</a:t>
            </a:r>
          </a:p>
        </p:txBody>
      </p:sp>
      <p:sp>
        <p:nvSpPr>
          <p:cNvPr id="3" name="Content Placeholder 2">
            <a:extLst>
              <a:ext uri="{FF2B5EF4-FFF2-40B4-BE49-F238E27FC236}">
                <a16:creationId xmlns:a16="http://schemas.microsoft.com/office/drawing/2014/main" id="{7812BA79-1622-D3C9-E761-976EF60126B0}"/>
              </a:ext>
            </a:extLst>
          </p:cNvPr>
          <p:cNvSpPr>
            <a:spLocks noGrp="1"/>
          </p:cNvSpPr>
          <p:nvPr>
            <p:ph idx="1"/>
          </p:nvPr>
        </p:nvSpPr>
        <p:spPr>
          <a:xfrm>
            <a:off x="542364" y="1690688"/>
            <a:ext cx="10515600" cy="3992079"/>
          </a:xfrm>
        </p:spPr>
        <p:txBody>
          <a:bodyPr>
            <a:normAutofit/>
          </a:bodyPr>
          <a:lstStyle/>
          <a:p>
            <a:pPr lvl="1"/>
            <a:r>
              <a:rPr lang="en-US" dirty="0"/>
              <a:t>18 interviews concluded, an additional 12 scheduled/ongoing</a:t>
            </a:r>
          </a:p>
          <a:p>
            <a:pPr lvl="1"/>
            <a:r>
              <a:rPr lang="en-US" dirty="0"/>
              <a:t>Arts &amp; Sciences (Humanities &amp; Sciences)</a:t>
            </a:r>
          </a:p>
          <a:p>
            <a:pPr lvl="1"/>
            <a:r>
              <a:rPr lang="en-US" dirty="0"/>
              <a:t>Engineering</a:t>
            </a:r>
          </a:p>
          <a:p>
            <a:pPr lvl="1"/>
            <a:r>
              <a:rPr lang="en-US" dirty="0"/>
              <a:t>Information &amp; Communications</a:t>
            </a:r>
          </a:p>
          <a:p>
            <a:pPr lvl="1"/>
            <a:r>
              <a:rPr lang="en-US" dirty="0"/>
              <a:t>IT</a:t>
            </a:r>
          </a:p>
          <a:p>
            <a:pPr lvl="1"/>
            <a:r>
              <a:rPr lang="en-US" dirty="0"/>
              <a:t>Music</a:t>
            </a:r>
          </a:p>
          <a:p>
            <a:pPr lvl="1"/>
            <a:r>
              <a:rPr lang="en-US" dirty="0"/>
              <a:t>Nursing</a:t>
            </a:r>
          </a:p>
          <a:p>
            <a:pPr lvl="1"/>
            <a:r>
              <a:rPr lang="en-US" dirty="0"/>
              <a:t>OIRAA</a:t>
            </a:r>
          </a:p>
          <a:p>
            <a:pPr lvl="1"/>
            <a:r>
              <a:rPr lang="en-US" dirty="0"/>
              <a:t>Public Health</a:t>
            </a:r>
          </a:p>
          <a:p>
            <a:pPr lvl="1"/>
            <a:r>
              <a:rPr lang="en-US" dirty="0"/>
              <a:t>Registrar’s Office</a:t>
            </a:r>
          </a:p>
          <a:p>
            <a:pPr lvl="1"/>
            <a:endParaRPr lang="en-US" dirty="0"/>
          </a:p>
        </p:txBody>
      </p:sp>
    </p:spTree>
    <p:extLst>
      <p:ext uri="{BB962C8B-B14F-4D97-AF65-F5344CB8AC3E}">
        <p14:creationId xmlns:p14="http://schemas.microsoft.com/office/powerpoint/2010/main" val="1792365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914CA-3683-2F17-D7D3-F3C725278881}"/>
              </a:ext>
            </a:extLst>
          </p:cNvPr>
          <p:cNvSpPr>
            <a:spLocks noGrp="1"/>
          </p:cNvSpPr>
          <p:nvPr>
            <p:ph type="title"/>
          </p:nvPr>
        </p:nvSpPr>
        <p:spPr/>
        <p:txBody>
          <a:bodyPr/>
          <a:lstStyle/>
          <a:p>
            <a:r>
              <a:rPr lang="en-US" dirty="0"/>
              <a:t>Stakeholder Engagement THUS FAR</a:t>
            </a:r>
          </a:p>
        </p:txBody>
      </p:sp>
      <p:sp>
        <p:nvSpPr>
          <p:cNvPr id="3" name="Content Placeholder 2">
            <a:extLst>
              <a:ext uri="{FF2B5EF4-FFF2-40B4-BE49-F238E27FC236}">
                <a16:creationId xmlns:a16="http://schemas.microsoft.com/office/drawing/2014/main" id="{7812BA79-1622-D3C9-E761-976EF60126B0}"/>
              </a:ext>
            </a:extLst>
          </p:cNvPr>
          <p:cNvSpPr>
            <a:spLocks noGrp="1"/>
          </p:cNvSpPr>
          <p:nvPr>
            <p:ph idx="1"/>
          </p:nvPr>
        </p:nvSpPr>
        <p:spPr>
          <a:xfrm>
            <a:off x="542364" y="1690688"/>
            <a:ext cx="10515600" cy="3992079"/>
          </a:xfrm>
        </p:spPr>
        <p:txBody>
          <a:bodyPr>
            <a:normAutofit/>
          </a:bodyPr>
          <a:lstStyle/>
          <a:p>
            <a:pPr lvl="1"/>
            <a:r>
              <a:rPr lang="en-US" dirty="0"/>
              <a:t>Central administration</a:t>
            </a:r>
          </a:p>
          <a:p>
            <a:pPr lvl="1"/>
            <a:r>
              <a:rPr lang="en-US" dirty="0"/>
              <a:t>CRM managers</a:t>
            </a:r>
          </a:p>
          <a:p>
            <a:pPr lvl="1"/>
            <a:r>
              <a:rPr lang="en-US" dirty="0"/>
              <a:t>Graduate Directors</a:t>
            </a:r>
          </a:p>
          <a:p>
            <a:pPr lvl="1"/>
            <a:r>
              <a:rPr lang="en-US" dirty="0"/>
              <a:t>Graduate School coordinators</a:t>
            </a:r>
          </a:p>
          <a:p>
            <a:pPr lvl="1"/>
            <a:r>
              <a:rPr lang="en-US" dirty="0"/>
              <a:t>Program administrators</a:t>
            </a:r>
          </a:p>
          <a:p>
            <a:pPr lvl="1"/>
            <a:r>
              <a:rPr lang="en-US" dirty="0"/>
              <a:t>Recruiters</a:t>
            </a:r>
          </a:p>
          <a:p>
            <a:pPr lvl="1"/>
            <a:r>
              <a:rPr lang="en-US" dirty="0"/>
              <a:t>Technical support</a:t>
            </a:r>
          </a:p>
          <a:p>
            <a:pPr marL="457200" lvl="1" indent="0">
              <a:buNone/>
            </a:pPr>
            <a:endParaRPr lang="en-US" dirty="0"/>
          </a:p>
          <a:p>
            <a:pPr lvl="1"/>
            <a:endParaRPr lang="en-US" dirty="0"/>
          </a:p>
        </p:txBody>
      </p:sp>
      <p:pic>
        <p:nvPicPr>
          <p:cNvPr id="5" name="Picture 4" descr="A qr code with a white background&#10;&#10;Description automatically generated">
            <a:extLst>
              <a:ext uri="{FF2B5EF4-FFF2-40B4-BE49-F238E27FC236}">
                <a16:creationId xmlns:a16="http://schemas.microsoft.com/office/drawing/2014/main" id="{DD04E7B1-25A9-268A-280F-E034501D6199}"/>
              </a:ext>
            </a:extLst>
          </p:cNvPr>
          <p:cNvPicPr>
            <a:picLocks noChangeAspect="1"/>
          </p:cNvPicPr>
          <p:nvPr/>
        </p:nvPicPr>
        <p:blipFill>
          <a:blip r:embed="rId2"/>
          <a:stretch>
            <a:fillRect/>
          </a:stretch>
        </p:blipFill>
        <p:spPr>
          <a:xfrm>
            <a:off x="6936395" y="1959146"/>
            <a:ext cx="3235528" cy="3235528"/>
          </a:xfrm>
          <a:prstGeom prst="rect">
            <a:avLst/>
          </a:prstGeom>
        </p:spPr>
      </p:pic>
      <p:sp>
        <p:nvSpPr>
          <p:cNvPr id="6" name="TextBox 5">
            <a:extLst>
              <a:ext uri="{FF2B5EF4-FFF2-40B4-BE49-F238E27FC236}">
                <a16:creationId xmlns:a16="http://schemas.microsoft.com/office/drawing/2014/main" id="{BDB32C1C-22A1-546B-11DC-EC1931779A14}"/>
              </a:ext>
            </a:extLst>
          </p:cNvPr>
          <p:cNvSpPr txBox="1"/>
          <p:nvPr/>
        </p:nvSpPr>
        <p:spPr>
          <a:xfrm>
            <a:off x="6936395" y="1589814"/>
            <a:ext cx="3484672" cy="369332"/>
          </a:xfrm>
          <a:prstGeom prst="rect">
            <a:avLst/>
          </a:prstGeom>
          <a:noFill/>
        </p:spPr>
        <p:txBody>
          <a:bodyPr wrap="none" rtlCol="0">
            <a:spAutoFit/>
          </a:bodyPr>
          <a:lstStyle/>
          <a:p>
            <a:r>
              <a:rPr lang="en-US" b="1" dirty="0"/>
              <a:t>Want to meet? Schedule here!</a:t>
            </a:r>
          </a:p>
        </p:txBody>
      </p:sp>
    </p:spTree>
    <p:extLst>
      <p:ext uri="{BB962C8B-B14F-4D97-AF65-F5344CB8AC3E}">
        <p14:creationId xmlns:p14="http://schemas.microsoft.com/office/powerpoint/2010/main" val="3353491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914CA-3683-2F17-D7D3-F3C725278881}"/>
              </a:ext>
            </a:extLst>
          </p:cNvPr>
          <p:cNvSpPr>
            <a:spLocks noGrp="1"/>
          </p:cNvSpPr>
          <p:nvPr>
            <p:ph type="title"/>
          </p:nvPr>
        </p:nvSpPr>
        <p:spPr/>
        <p:txBody>
          <a:bodyPr/>
          <a:lstStyle/>
          <a:p>
            <a:r>
              <a:rPr lang="en-US" dirty="0"/>
              <a:t>Important demo feature/functions</a:t>
            </a:r>
          </a:p>
        </p:txBody>
      </p:sp>
      <p:sp>
        <p:nvSpPr>
          <p:cNvPr id="3" name="Content Placeholder 2">
            <a:extLst>
              <a:ext uri="{FF2B5EF4-FFF2-40B4-BE49-F238E27FC236}">
                <a16:creationId xmlns:a16="http://schemas.microsoft.com/office/drawing/2014/main" id="{7812BA79-1622-D3C9-E761-976EF60126B0}"/>
              </a:ext>
            </a:extLst>
          </p:cNvPr>
          <p:cNvSpPr>
            <a:spLocks noGrp="1"/>
          </p:cNvSpPr>
          <p:nvPr>
            <p:ph idx="1"/>
          </p:nvPr>
        </p:nvSpPr>
        <p:spPr>
          <a:xfrm>
            <a:off x="838200" y="1690688"/>
            <a:ext cx="10515600" cy="3992079"/>
          </a:xfrm>
        </p:spPr>
        <p:txBody>
          <a:bodyPr>
            <a:normAutofit lnSpcReduction="10000"/>
          </a:bodyPr>
          <a:lstStyle/>
          <a:p>
            <a:r>
              <a:rPr lang="en-US" dirty="0"/>
              <a:t>Ease of use/customization and user-friendly interface – through the application process</a:t>
            </a:r>
          </a:p>
          <a:p>
            <a:r>
              <a:rPr lang="en-US" dirty="0"/>
              <a:t>Communication capabilities</a:t>
            </a:r>
          </a:p>
          <a:p>
            <a:r>
              <a:rPr lang="en-US" dirty="0"/>
              <a:t>Centralized data tracking; data reporting; data flexibility/customizability</a:t>
            </a:r>
          </a:p>
          <a:p>
            <a:r>
              <a:rPr lang="en-US" dirty="0"/>
              <a:t>Confidentiality and security in the review process</a:t>
            </a:r>
          </a:p>
          <a:p>
            <a:r>
              <a:rPr lang="en-US" dirty="0"/>
              <a:t>Batch uploading of documents</a:t>
            </a:r>
          </a:p>
          <a:p>
            <a:r>
              <a:rPr lang="en-US" dirty="0"/>
              <a:t>International applicant processing</a:t>
            </a:r>
          </a:p>
          <a:p>
            <a:r>
              <a:rPr lang="en-US" dirty="0"/>
              <a:t>Enrollment progression tracking</a:t>
            </a:r>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3434461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914CA-3683-2F17-D7D3-F3C725278881}"/>
              </a:ext>
            </a:extLst>
          </p:cNvPr>
          <p:cNvSpPr>
            <a:spLocks noGrp="1"/>
          </p:cNvSpPr>
          <p:nvPr>
            <p:ph type="title"/>
          </p:nvPr>
        </p:nvSpPr>
        <p:spPr/>
        <p:txBody>
          <a:bodyPr/>
          <a:lstStyle/>
          <a:p>
            <a:r>
              <a:rPr lang="en-US" dirty="0"/>
              <a:t>Important demo feature/functions</a:t>
            </a:r>
          </a:p>
        </p:txBody>
      </p:sp>
      <p:sp>
        <p:nvSpPr>
          <p:cNvPr id="3" name="Content Placeholder 2">
            <a:extLst>
              <a:ext uri="{FF2B5EF4-FFF2-40B4-BE49-F238E27FC236}">
                <a16:creationId xmlns:a16="http://schemas.microsoft.com/office/drawing/2014/main" id="{7812BA79-1622-D3C9-E761-976EF60126B0}"/>
              </a:ext>
            </a:extLst>
          </p:cNvPr>
          <p:cNvSpPr>
            <a:spLocks noGrp="1"/>
          </p:cNvSpPr>
          <p:nvPr>
            <p:ph idx="1"/>
          </p:nvPr>
        </p:nvSpPr>
        <p:spPr>
          <a:xfrm>
            <a:off x="838200" y="1690688"/>
            <a:ext cx="10515600" cy="3992079"/>
          </a:xfrm>
        </p:spPr>
        <p:txBody>
          <a:bodyPr>
            <a:normAutofit lnSpcReduction="10000"/>
          </a:bodyPr>
          <a:lstStyle/>
          <a:p>
            <a:r>
              <a:rPr lang="en-US" dirty="0"/>
              <a:t>Ease of use/customization and user-friendly interface – through the application process</a:t>
            </a:r>
          </a:p>
          <a:p>
            <a:r>
              <a:rPr lang="en-US" dirty="0">
                <a:highlight>
                  <a:srgbClr val="FFFF00"/>
                </a:highlight>
              </a:rPr>
              <a:t>Communication capabilities</a:t>
            </a:r>
          </a:p>
          <a:p>
            <a:r>
              <a:rPr lang="en-US" dirty="0"/>
              <a:t>Centralized data tracking; data reporting; data flexibility/customizability</a:t>
            </a:r>
          </a:p>
          <a:p>
            <a:r>
              <a:rPr lang="en-US" dirty="0"/>
              <a:t>Confidentiality and security in the review process</a:t>
            </a:r>
          </a:p>
          <a:p>
            <a:r>
              <a:rPr lang="en-US" dirty="0"/>
              <a:t>Batch uploading of documents</a:t>
            </a:r>
          </a:p>
          <a:p>
            <a:r>
              <a:rPr lang="en-US" dirty="0"/>
              <a:t>International applicant processing</a:t>
            </a:r>
          </a:p>
          <a:p>
            <a:r>
              <a:rPr lang="en-US" dirty="0">
                <a:highlight>
                  <a:srgbClr val="FFFF00"/>
                </a:highlight>
              </a:rPr>
              <a:t>Enrollment progression tracking</a:t>
            </a:r>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3475420361"/>
      </p:ext>
    </p:extLst>
  </p:cSld>
  <p:clrMapOvr>
    <a:masterClrMapping/>
  </p:clrMapOvr>
</p:sld>
</file>

<file path=ppt/theme/theme1.xml><?xml version="1.0" encoding="utf-8"?>
<a:theme xmlns:a="http://schemas.openxmlformats.org/drawingml/2006/main" name="UofSC Simple Theme">
  <a:themeElements>
    <a:clrScheme name="Custom 1">
      <a:dk1>
        <a:srgbClr val="000000"/>
      </a:dk1>
      <a:lt1>
        <a:srgbClr val="FFFFFF"/>
      </a:lt1>
      <a:dk2>
        <a:srgbClr val="73000A"/>
      </a:dk2>
      <a:lt2>
        <a:srgbClr val="E7E6E6"/>
      </a:lt2>
      <a:accent1>
        <a:srgbClr val="0D3841"/>
      </a:accent1>
      <a:accent2>
        <a:srgbClr val="E23B38"/>
      </a:accent2>
      <a:accent3>
        <a:srgbClr val="759005"/>
      </a:accent3>
      <a:accent4>
        <a:srgbClr val="FFF89E"/>
      </a:accent4>
      <a:accent5>
        <a:srgbClr val="3277B6"/>
      </a:accent5>
      <a:accent6>
        <a:srgbClr val="C1D832"/>
      </a:accent6>
      <a:hlink>
        <a:srgbClr val="73000A"/>
      </a:hlink>
      <a:folHlink>
        <a:srgbClr val="E23B38"/>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1258CAB0-DDDD-8E42-8715-79BD1402BECB}" vid="{EC9F5A20-6D19-7048-A333-7BEF17D9B2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UofSC Simple Theme</Template>
  <TotalTime>6789</TotalTime>
  <Words>1289</Words>
  <Application>Microsoft Office PowerPoint</Application>
  <PresentationFormat>Widescreen</PresentationFormat>
  <Paragraphs>248</Paragraphs>
  <Slides>23</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Impact</vt:lpstr>
      <vt:lpstr>Wingdings</vt:lpstr>
      <vt:lpstr>UofSC Simple Theme</vt:lpstr>
      <vt:lpstr>  Graduate Admissions  Systems Optimization Task Force - Update</vt:lpstr>
      <vt:lpstr>Agenda</vt:lpstr>
      <vt:lpstr>Systems Optimization Task Force</vt:lpstr>
      <vt:lpstr>Systems Optimization – Roadmap</vt:lpstr>
      <vt:lpstr>Systems Optimization Task Force</vt:lpstr>
      <vt:lpstr>Stakeholder Engagement THUS FAR</vt:lpstr>
      <vt:lpstr>Stakeholder Engagement THUS FAR</vt:lpstr>
      <vt:lpstr>Important demo feature/functions</vt:lpstr>
      <vt:lpstr>Important demo feature/functions</vt:lpstr>
      <vt:lpstr>System Scenario</vt:lpstr>
      <vt:lpstr>Other Scenarios</vt:lpstr>
      <vt:lpstr>Findings thus far</vt:lpstr>
      <vt:lpstr>PowerPoint Presentation</vt:lpstr>
      <vt:lpstr>PowerPoint Presentation</vt:lpstr>
      <vt:lpstr>SySTEM BREAKDOWN</vt:lpstr>
      <vt:lpstr>Known Unknowns THUS FAR</vt:lpstr>
      <vt:lpstr>Definitions</vt:lpstr>
      <vt:lpstr>Definitions</vt:lpstr>
      <vt:lpstr>ExercisE – Magic Wand</vt:lpstr>
      <vt:lpstr>ExercisE - Admissions</vt:lpstr>
      <vt:lpstr>ExercisE – Enrollment Progression</vt:lpstr>
      <vt:lpstr>ExercisE – Magic Wand </vt:lpstr>
      <vt:lpstr>Notable Pain Points/Pivotal Functions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Strengthening Graduate Admissions at the University of South Carolina</dc:title>
  <dc:creator>Terez, Thomas</dc:creator>
  <cp:lastModifiedBy>Cross, Libby</cp:lastModifiedBy>
  <cp:revision>70</cp:revision>
  <dcterms:created xsi:type="dcterms:W3CDTF">2024-08-14T15:01:06Z</dcterms:created>
  <dcterms:modified xsi:type="dcterms:W3CDTF">2024-11-15T15:40:52Z</dcterms:modified>
</cp:coreProperties>
</file>